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68" r:id="rId3"/>
    <p:sldId id="269" r:id="rId4"/>
    <p:sldId id="258" r:id="rId5"/>
    <p:sldId id="270" r:id="rId6"/>
    <p:sldId id="259" r:id="rId7"/>
    <p:sldId id="276" r:id="rId8"/>
    <p:sldId id="260" r:id="rId9"/>
    <p:sldId id="261" r:id="rId10"/>
    <p:sldId id="262" r:id="rId11"/>
    <p:sldId id="263" r:id="rId12"/>
    <p:sldId id="264" r:id="rId13"/>
    <p:sldId id="265" r:id="rId14"/>
    <p:sldId id="266" r:id="rId15"/>
    <p:sldId id="267"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818A3-247D-4742-A114-6FB9DAD2FFDA}" v="31" dt="2024-06-01T22:32:18.483"/>
    <p1510:client id="{545D276A-B9C5-4531-B817-ACB7869C07CC}" v="654" dt="2024-06-01T23:02:06.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Santos" userId="884eed11aa573241" providerId="Windows Live" clId="Web-{545D276A-B9C5-4531-B817-ACB7869C07CC}"/>
    <pc:docChg chg="addSld delSld modSld addMainMaster delMainMaster">
      <pc:chgData name="Jose Santos" userId="884eed11aa573241" providerId="Windows Live" clId="Web-{545D276A-B9C5-4531-B817-ACB7869C07CC}" dt="2024-06-01T23:02:03.336" v="634" actId="14100"/>
      <pc:docMkLst>
        <pc:docMk/>
      </pc:docMkLst>
      <pc:sldChg chg="addSp delSp modSp mod setBg modClrScheme setClrOvrMap chgLayout">
        <pc:chgData name="Jose Santos" userId="884eed11aa573241" providerId="Windows Live" clId="Web-{545D276A-B9C5-4531-B817-ACB7869C07CC}" dt="2024-06-01T21:41:51.304" v="310"/>
        <pc:sldMkLst>
          <pc:docMk/>
          <pc:sldMk cId="109857222" sldId="256"/>
        </pc:sldMkLst>
        <pc:spChg chg="mod">
          <ac:chgData name="Jose Santos" userId="884eed11aa573241" providerId="Windows Live" clId="Web-{545D276A-B9C5-4531-B817-ACB7869C07CC}" dt="2024-06-01T20:49:39.562" v="13"/>
          <ac:spMkLst>
            <pc:docMk/>
            <pc:sldMk cId="109857222" sldId="256"/>
            <ac:spMk id="2" creationId="{00000000-0000-0000-0000-000000000000}"/>
          </ac:spMkLst>
        </pc:spChg>
        <pc:spChg chg="mod">
          <ac:chgData name="Jose Santos" userId="884eed11aa573241" providerId="Windows Live" clId="Web-{545D276A-B9C5-4531-B817-ACB7869C07CC}" dt="2024-06-01T20:49:39.562" v="13"/>
          <ac:spMkLst>
            <pc:docMk/>
            <pc:sldMk cId="109857222" sldId="256"/>
            <ac:spMk id="3" creationId="{00000000-0000-0000-0000-000000000000}"/>
          </ac:spMkLst>
        </pc:spChg>
        <pc:spChg chg="add del mod">
          <ac:chgData name="Jose Santos" userId="884eed11aa573241" providerId="Windows Live" clId="Web-{545D276A-B9C5-4531-B817-ACB7869C07CC}" dt="2024-06-01T21:39:38.721" v="301"/>
          <ac:spMkLst>
            <pc:docMk/>
            <pc:sldMk cId="109857222" sldId="256"/>
            <ac:spMk id="5" creationId="{0D5E9A2A-AEAF-5F17-E92C-A9D244C20D28}"/>
          </ac:spMkLst>
        </pc:spChg>
        <pc:spChg chg="add del mod">
          <ac:chgData name="Jose Santos" userId="884eed11aa573241" providerId="Windows Live" clId="Web-{545D276A-B9C5-4531-B817-ACB7869C07CC}" dt="2024-06-01T20:50:40.064" v="26"/>
          <ac:spMkLst>
            <pc:docMk/>
            <pc:sldMk cId="109857222" sldId="256"/>
            <ac:spMk id="6" creationId="{9848E6E4-B1C5-062D-2E70-42DE2530A3A4}"/>
          </ac:spMkLst>
        </pc:spChg>
        <pc:spChg chg="add del">
          <ac:chgData name="Jose Santos" userId="884eed11aa573241" providerId="Windows Live" clId="Web-{545D276A-B9C5-4531-B817-ACB7869C07CC}" dt="2024-06-01T20:49:39.562" v="13"/>
          <ac:spMkLst>
            <pc:docMk/>
            <pc:sldMk cId="109857222" sldId="256"/>
            <ac:spMk id="9" creationId="{A1D7EC86-7CB9-431D-8AC3-8AAF0440B162}"/>
          </ac:spMkLst>
        </pc:spChg>
        <pc:spChg chg="add del mod">
          <ac:chgData name="Jose Santos" userId="884eed11aa573241" providerId="Windows Live" clId="Web-{545D276A-B9C5-4531-B817-ACB7869C07CC}" dt="2024-06-01T21:36:30.214" v="292"/>
          <ac:spMkLst>
            <pc:docMk/>
            <pc:sldMk cId="109857222" sldId="256"/>
            <ac:spMk id="10" creationId="{DA18D4F3-5C2D-C40F-0506-A258BAAC7087}"/>
          </ac:spMkLst>
        </pc:spChg>
        <pc:spChg chg="add del">
          <ac:chgData name="Jose Santos" userId="884eed11aa573241" providerId="Windows Live" clId="Web-{545D276A-B9C5-4531-B817-ACB7869C07CC}" dt="2024-06-01T20:49:39.562" v="13"/>
          <ac:spMkLst>
            <pc:docMk/>
            <pc:sldMk cId="109857222" sldId="256"/>
            <ac:spMk id="11" creationId="{D4B9777F-B610-419B-9193-80306388F3E2}"/>
          </ac:spMkLst>
        </pc:spChg>
        <pc:spChg chg="add del">
          <ac:chgData name="Jose Santos" userId="884eed11aa573241" providerId="Windows Live" clId="Web-{545D276A-B9C5-4531-B817-ACB7869C07CC}" dt="2024-06-01T20:49:39.562" v="13"/>
          <ac:spMkLst>
            <pc:docMk/>
            <pc:sldMk cId="109857222" sldId="256"/>
            <ac:spMk id="13" creationId="{311F016A-A753-449B-9EA6-322199B7119E}"/>
          </ac:spMkLst>
        </pc:spChg>
        <pc:spChg chg="add del">
          <ac:chgData name="Jose Santos" userId="884eed11aa573241" providerId="Windows Live" clId="Web-{545D276A-B9C5-4531-B817-ACB7869C07CC}" dt="2024-06-01T20:49:39.562" v="13"/>
          <ac:spMkLst>
            <pc:docMk/>
            <pc:sldMk cId="109857222" sldId="256"/>
            <ac:spMk id="15" creationId="{95106A28-883A-4993-BF9E-C403B81A8D66}"/>
          </ac:spMkLst>
        </pc:spChg>
        <pc:spChg chg="add del">
          <ac:chgData name="Jose Santos" userId="884eed11aa573241" providerId="Windows Live" clId="Web-{545D276A-B9C5-4531-B817-ACB7869C07CC}" dt="2024-06-01T20:49:39.562" v="13"/>
          <ac:spMkLst>
            <pc:docMk/>
            <pc:sldMk cId="109857222" sldId="256"/>
            <ac:spMk id="17" creationId="{F5AE4E4F-9F4C-43ED-8299-9BD63B74E8F0}"/>
          </ac:spMkLst>
        </pc:spChg>
        <pc:spChg chg="add del">
          <ac:chgData name="Jose Santos" userId="884eed11aa573241" providerId="Windows Live" clId="Web-{545D276A-B9C5-4531-B817-ACB7869C07CC}" dt="2024-06-01T20:49:09.998" v="6"/>
          <ac:spMkLst>
            <pc:docMk/>
            <pc:sldMk cId="109857222" sldId="256"/>
            <ac:spMk id="22" creationId="{82950D9A-4705-4314-961A-4F88B2CE412D}"/>
          </ac:spMkLst>
        </pc:spChg>
        <pc:spChg chg="add del">
          <ac:chgData name="Jose Santos" userId="884eed11aa573241" providerId="Windows Live" clId="Web-{545D276A-B9C5-4531-B817-ACB7869C07CC}" dt="2024-06-01T20:49:09.998" v="6"/>
          <ac:spMkLst>
            <pc:docMk/>
            <pc:sldMk cId="109857222" sldId="256"/>
            <ac:spMk id="24" creationId="{B13969F2-ED52-4E5C-B3FC-01E01B8B9FBC}"/>
          </ac:spMkLst>
        </pc:spChg>
        <pc:spChg chg="add del">
          <ac:chgData name="Jose Santos" userId="884eed11aa573241" providerId="Windows Live" clId="Web-{545D276A-B9C5-4531-B817-ACB7869C07CC}" dt="2024-06-01T20:49:13.452" v="8"/>
          <ac:spMkLst>
            <pc:docMk/>
            <pc:sldMk cId="109857222" sldId="256"/>
            <ac:spMk id="35" creationId="{3011B0B3-5679-4759-90B8-3B908C4CBD21}"/>
          </ac:spMkLst>
        </pc:spChg>
        <pc:spChg chg="add del">
          <ac:chgData name="Jose Santos" userId="884eed11aa573241" providerId="Windows Live" clId="Web-{545D276A-B9C5-4531-B817-ACB7869C07CC}" dt="2024-06-01T20:49:17.639" v="10"/>
          <ac:spMkLst>
            <pc:docMk/>
            <pc:sldMk cId="109857222" sldId="256"/>
            <ac:spMk id="39" creationId="{E08D4B6A-8113-4DFB-B82E-B60CAC8E0A50}"/>
          </ac:spMkLst>
        </pc:spChg>
        <pc:spChg chg="add del">
          <ac:chgData name="Jose Santos" userId="884eed11aa573241" providerId="Windows Live" clId="Web-{545D276A-B9C5-4531-B817-ACB7869C07CC}" dt="2024-06-01T20:49:17.639" v="10"/>
          <ac:spMkLst>
            <pc:docMk/>
            <pc:sldMk cId="109857222" sldId="256"/>
            <ac:spMk id="40" creationId="{9822E561-F97C-4CBB-A9A6-A6BF6317BC84}"/>
          </ac:spMkLst>
        </pc:spChg>
        <pc:spChg chg="add del">
          <ac:chgData name="Jose Santos" userId="884eed11aa573241" providerId="Windows Live" clId="Web-{545D276A-B9C5-4531-B817-ACB7869C07CC}" dt="2024-06-01T20:49:17.639" v="10"/>
          <ac:spMkLst>
            <pc:docMk/>
            <pc:sldMk cId="109857222" sldId="256"/>
            <ac:spMk id="41" creationId="{B01B0E58-A5C8-4CDA-A2E0-35DF94E59857}"/>
          </ac:spMkLst>
        </pc:spChg>
        <pc:spChg chg="add del">
          <ac:chgData name="Jose Santos" userId="884eed11aa573241" providerId="Windows Live" clId="Web-{545D276A-B9C5-4531-B817-ACB7869C07CC}" dt="2024-06-01T20:49:39.515" v="12"/>
          <ac:spMkLst>
            <pc:docMk/>
            <pc:sldMk cId="109857222" sldId="256"/>
            <ac:spMk id="43" creationId="{8C37C960-91F5-4F61-B2CD-8A037920720B}"/>
          </ac:spMkLst>
        </pc:spChg>
        <pc:spChg chg="add del">
          <ac:chgData name="Jose Santos" userId="884eed11aa573241" providerId="Windows Live" clId="Web-{545D276A-B9C5-4531-B817-ACB7869C07CC}" dt="2024-06-01T21:41:51.304" v="310"/>
          <ac:spMkLst>
            <pc:docMk/>
            <pc:sldMk cId="109857222" sldId="256"/>
            <ac:spMk id="45" creationId="{E08D4B6A-8113-4DFB-B82E-B60CAC8E0A50}"/>
          </ac:spMkLst>
        </pc:spChg>
        <pc:spChg chg="add del">
          <ac:chgData name="Jose Santos" userId="884eed11aa573241" providerId="Windows Live" clId="Web-{545D276A-B9C5-4531-B817-ACB7869C07CC}" dt="2024-06-01T21:41:51.304" v="310"/>
          <ac:spMkLst>
            <pc:docMk/>
            <pc:sldMk cId="109857222" sldId="256"/>
            <ac:spMk id="46" creationId="{9822E561-F97C-4CBB-A9A6-A6BF6317BC84}"/>
          </ac:spMkLst>
        </pc:spChg>
        <pc:spChg chg="add del">
          <ac:chgData name="Jose Santos" userId="884eed11aa573241" providerId="Windows Live" clId="Web-{545D276A-B9C5-4531-B817-ACB7869C07CC}" dt="2024-06-01T21:41:51.304" v="310"/>
          <ac:spMkLst>
            <pc:docMk/>
            <pc:sldMk cId="109857222" sldId="256"/>
            <ac:spMk id="47" creationId="{B01B0E58-A5C8-4CDA-A2E0-35DF94E59857}"/>
          </ac:spMkLst>
        </pc:spChg>
        <pc:spChg chg="add del">
          <ac:chgData name="Jose Santos" userId="884eed11aa573241" providerId="Windows Live" clId="Web-{545D276A-B9C5-4531-B817-ACB7869C07CC}" dt="2024-06-01T21:41:51.304" v="310"/>
          <ac:spMkLst>
            <pc:docMk/>
            <pc:sldMk cId="109857222" sldId="256"/>
            <ac:spMk id="52" creationId="{E08D4B6A-8113-4DFB-B82E-B60CAC8E0A50}"/>
          </ac:spMkLst>
        </pc:spChg>
        <pc:spChg chg="add del">
          <ac:chgData name="Jose Santos" userId="884eed11aa573241" providerId="Windows Live" clId="Web-{545D276A-B9C5-4531-B817-ACB7869C07CC}" dt="2024-06-01T21:41:51.304" v="310"/>
          <ac:spMkLst>
            <pc:docMk/>
            <pc:sldMk cId="109857222" sldId="256"/>
            <ac:spMk id="54" creationId="{9822E561-F97C-4CBB-A9A6-A6BF6317BC84}"/>
          </ac:spMkLst>
        </pc:spChg>
        <pc:spChg chg="add del">
          <ac:chgData name="Jose Santos" userId="884eed11aa573241" providerId="Windows Live" clId="Web-{545D276A-B9C5-4531-B817-ACB7869C07CC}" dt="2024-06-01T21:41:51.304" v="310"/>
          <ac:spMkLst>
            <pc:docMk/>
            <pc:sldMk cId="109857222" sldId="256"/>
            <ac:spMk id="56" creationId="{B01B0E58-A5C8-4CDA-A2E0-35DF94E59857}"/>
          </ac:spMkLst>
        </pc:spChg>
        <pc:grpChg chg="add del">
          <ac:chgData name="Jose Santos" userId="884eed11aa573241" providerId="Windows Live" clId="Web-{545D276A-B9C5-4531-B817-ACB7869C07CC}" dt="2024-06-01T20:49:13.452" v="8"/>
          <ac:grpSpMkLst>
            <pc:docMk/>
            <pc:sldMk cId="109857222" sldId="256"/>
            <ac:grpSpMk id="36" creationId="{50F37AA1-A09B-4E28-987B-38E5060E1BAE}"/>
          </ac:grpSpMkLst>
        </pc:grpChg>
        <pc:picChg chg="add del mod ord">
          <ac:chgData name="Jose Santos" userId="884eed11aa573241" providerId="Windows Live" clId="Web-{545D276A-B9C5-4531-B817-ACB7869C07CC}" dt="2024-06-01T21:40:30.832" v="303"/>
          <ac:picMkLst>
            <pc:docMk/>
            <pc:sldMk cId="109857222" sldId="256"/>
            <ac:picMk id="4" creationId="{7EAC6CE1-3008-38D2-2A15-2FD558C38356}"/>
          </ac:picMkLst>
        </pc:picChg>
        <pc:picChg chg="add del mod">
          <ac:chgData name="Jose Santos" userId="884eed11aa573241" providerId="Windows Live" clId="Web-{545D276A-B9C5-4531-B817-ACB7869C07CC}" dt="2024-06-01T20:50:40.064" v="27"/>
          <ac:picMkLst>
            <pc:docMk/>
            <pc:sldMk cId="109857222" sldId="256"/>
            <ac:picMk id="5" creationId="{C3857725-ADCD-0180-4826-FC721C6B8DF8}"/>
          </ac:picMkLst>
        </pc:picChg>
        <pc:picChg chg="add del mod">
          <ac:chgData name="Jose Santos" userId="884eed11aa573241" providerId="Windows Live" clId="Web-{545D276A-B9C5-4531-B817-ACB7869C07CC}" dt="2024-06-01T21:41:28.506" v="307"/>
          <ac:picMkLst>
            <pc:docMk/>
            <pc:sldMk cId="109857222" sldId="256"/>
            <ac:picMk id="6" creationId="{4068F458-2D75-9A92-870A-75F5274F8C98}"/>
          </ac:picMkLst>
        </pc:picChg>
        <pc:picChg chg="add mod">
          <ac:chgData name="Jose Santos" userId="884eed11aa573241" providerId="Windows Live" clId="Web-{545D276A-B9C5-4531-B817-ACB7869C07CC}" dt="2024-06-01T21:41:51.304" v="310"/>
          <ac:picMkLst>
            <pc:docMk/>
            <pc:sldMk cId="109857222" sldId="256"/>
            <ac:picMk id="7" creationId="{AB5EDB29-B2F8-C769-FE60-321EC3CE8BB0}"/>
          </ac:picMkLst>
        </pc:picChg>
        <pc:picChg chg="add del mod">
          <ac:chgData name="Jose Santos" userId="884eed11aa573241" providerId="Windows Live" clId="Web-{545D276A-B9C5-4531-B817-ACB7869C07CC}" dt="2024-06-01T21:37:55.577" v="297"/>
          <ac:picMkLst>
            <pc:docMk/>
            <pc:sldMk cId="109857222" sldId="256"/>
            <ac:picMk id="8" creationId="{D3BD9E8A-EE5D-B396-E959-CC593991BB72}"/>
          </ac:picMkLst>
        </pc:picChg>
        <pc:cxnChg chg="add del">
          <ac:chgData name="Jose Santos" userId="884eed11aa573241" providerId="Windows Live" clId="Web-{545D276A-B9C5-4531-B817-ACB7869C07CC}" dt="2024-06-01T20:49:09.998" v="6"/>
          <ac:cxnSpMkLst>
            <pc:docMk/>
            <pc:sldMk cId="109857222" sldId="256"/>
            <ac:cxnSpMk id="26" creationId="{13AC671C-E66F-43C5-A66A-C477339DD232}"/>
          </ac:cxnSpMkLst>
        </pc:cxnChg>
      </pc:sldChg>
      <pc:sldChg chg="addSp delSp modSp new del">
        <pc:chgData name="Jose Santos" userId="884eed11aa573241" providerId="Windows Live" clId="Web-{545D276A-B9C5-4531-B817-ACB7869C07CC}" dt="2024-06-01T21:55:29.871" v="392"/>
        <pc:sldMkLst>
          <pc:docMk/>
          <pc:sldMk cId="3613499875" sldId="257"/>
        </pc:sldMkLst>
        <pc:spChg chg="mod">
          <ac:chgData name="Jose Santos" userId="884eed11aa573241" providerId="Windows Live" clId="Web-{545D276A-B9C5-4531-B817-ACB7869C07CC}" dt="2024-06-01T21:52:42.515" v="382" actId="20577"/>
          <ac:spMkLst>
            <pc:docMk/>
            <pc:sldMk cId="3613499875" sldId="257"/>
            <ac:spMk id="2" creationId="{02F3A379-22CF-41F0-4191-AC12E66A4CCC}"/>
          </ac:spMkLst>
        </pc:spChg>
        <pc:spChg chg="del mod">
          <ac:chgData name="Jose Santos" userId="884eed11aa573241" providerId="Windows Live" clId="Web-{545D276A-B9C5-4531-B817-ACB7869C07CC}" dt="2024-06-01T21:52:46.437" v="383"/>
          <ac:spMkLst>
            <pc:docMk/>
            <pc:sldMk cId="3613499875" sldId="257"/>
            <ac:spMk id="3" creationId="{ADA85766-21C3-6016-EACC-97A44066419C}"/>
          </ac:spMkLst>
        </pc:spChg>
        <pc:spChg chg="add del mod">
          <ac:chgData name="Jose Santos" userId="884eed11aa573241" providerId="Windows Live" clId="Web-{545D276A-B9C5-4531-B817-ACB7869C07CC}" dt="2024-06-01T21:53:11.485" v="384"/>
          <ac:spMkLst>
            <pc:docMk/>
            <pc:sldMk cId="3613499875" sldId="257"/>
            <ac:spMk id="5" creationId="{9B5CD891-FEE3-E203-1AF7-57B9423FC5C9}"/>
          </ac:spMkLst>
        </pc:spChg>
        <pc:picChg chg="add del mod">
          <ac:chgData name="Jose Santos" userId="884eed11aa573241" providerId="Windows Live" clId="Web-{545D276A-B9C5-4531-B817-ACB7869C07CC}" dt="2024-06-01T21:53:14.798" v="386"/>
          <ac:picMkLst>
            <pc:docMk/>
            <pc:sldMk cId="3613499875" sldId="257"/>
            <ac:picMk id="6" creationId="{E9C68461-A6F3-598B-052C-56E308182FA9}"/>
          </ac:picMkLst>
        </pc:picChg>
        <pc:picChg chg="add del mod">
          <ac:chgData name="Jose Santos" userId="884eed11aa573241" providerId="Windows Live" clId="Web-{545D276A-B9C5-4531-B817-ACB7869C07CC}" dt="2024-06-01T21:53:28.751" v="390"/>
          <ac:picMkLst>
            <pc:docMk/>
            <pc:sldMk cId="3613499875" sldId="257"/>
            <ac:picMk id="7" creationId="{E7B0C5F2-E3B4-5BDD-E58A-2097CD425901}"/>
          </ac:picMkLst>
        </pc:picChg>
      </pc:sldChg>
      <pc:sldChg chg="modSp add replId">
        <pc:chgData name="Jose Santos" userId="884eed11aa573241" providerId="Windows Live" clId="Web-{545D276A-B9C5-4531-B817-ACB7869C07CC}" dt="2024-06-01T22:13:05.635" v="507" actId="20577"/>
        <pc:sldMkLst>
          <pc:docMk/>
          <pc:sldMk cId="639942835" sldId="258"/>
        </pc:sldMkLst>
        <pc:spChg chg="mod">
          <ac:chgData name="Jose Santos" userId="884eed11aa573241" providerId="Windows Live" clId="Web-{545D276A-B9C5-4531-B817-ACB7869C07CC}" dt="2024-06-01T21:02:06.545" v="92" actId="20577"/>
          <ac:spMkLst>
            <pc:docMk/>
            <pc:sldMk cId="639942835" sldId="258"/>
            <ac:spMk id="2" creationId="{02F3A379-22CF-41F0-4191-AC12E66A4CCC}"/>
          </ac:spMkLst>
        </pc:spChg>
        <pc:spChg chg="mod">
          <ac:chgData name="Jose Santos" userId="884eed11aa573241" providerId="Windows Live" clId="Web-{545D276A-B9C5-4531-B817-ACB7869C07CC}" dt="2024-06-01T22:13:05.635" v="507" actId="20577"/>
          <ac:spMkLst>
            <pc:docMk/>
            <pc:sldMk cId="639942835" sldId="258"/>
            <ac:spMk id="3" creationId="{ADA85766-21C3-6016-EACC-97A44066419C}"/>
          </ac:spMkLst>
        </pc:spChg>
      </pc:sldChg>
      <pc:sldChg chg="addSp delSp modSp add replId">
        <pc:chgData name="Jose Santos" userId="884eed11aa573241" providerId="Windows Live" clId="Web-{545D276A-B9C5-4531-B817-ACB7869C07CC}" dt="2024-06-01T21:29:18.105" v="214" actId="1076"/>
        <pc:sldMkLst>
          <pc:docMk/>
          <pc:sldMk cId="691405433" sldId="259"/>
        </pc:sldMkLst>
        <pc:spChg chg="del mod">
          <ac:chgData name="Jose Santos" userId="884eed11aa573241" providerId="Windows Live" clId="Web-{545D276A-B9C5-4531-B817-ACB7869C07CC}" dt="2024-06-01T21:23:00.856" v="147"/>
          <ac:spMkLst>
            <pc:docMk/>
            <pc:sldMk cId="691405433" sldId="259"/>
            <ac:spMk id="3" creationId="{ADA85766-21C3-6016-EACC-97A44066419C}"/>
          </ac:spMkLst>
        </pc:spChg>
        <pc:spChg chg="add mod">
          <ac:chgData name="Jose Santos" userId="884eed11aa573241" providerId="Windows Live" clId="Web-{545D276A-B9C5-4531-B817-ACB7869C07CC}" dt="2024-06-01T21:29:18.105" v="214" actId="1076"/>
          <ac:spMkLst>
            <pc:docMk/>
            <pc:sldMk cId="691405433" sldId="259"/>
            <ac:spMk id="5" creationId="{D0943D0B-2A9C-2927-31BB-8B5976E2D2F3}"/>
          </ac:spMkLst>
        </pc:spChg>
      </pc:sldChg>
      <pc:sldChg chg="modSp add replId">
        <pc:chgData name="Jose Santos" userId="884eed11aa573241" providerId="Windows Live" clId="Web-{545D276A-B9C5-4531-B817-ACB7869C07CC}" dt="2024-06-01T21:34:34.163" v="259" actId="20577"/>
        <pc:sldMkLst>
          <pc:docMk/>
          <pc:sldMk cId="441217327" sldId="260"/>
        </pc:sldMkLst>
        <pc:spChg chg="mod">
          <ac:chgData name="Jose Santos" userId="884eed11aa573241" providerId="Windows Live" clId="Web-{545D276A-B9C5-4531-B817-ACB7869C07CC}" dt="2024-06-01T21:33:28.848" v="243" actId="20577"/>
          <ac:spMkLst>
            <pc:docMk/>
            <pc:sldMk cId="441217327" sldId="260"/>
            <ac:spMk id="2" creationId="{02F3A379-22CF-41F0-4191-AC12E66A4CCC}"/>
          </ac:spMkLst>
        </pc:spChg>
        <pc:spChg chg="mod">
          <ac:chgData name="Jose Santos" userId="884eed11aa573241" providerId="Windows Live" clId="Web-{545D276A-B9C5-4531-B817-ACB7869C07CC}" dt="2024-06-01T21:34:34.163" v="259" actId="20577"/>
          <ac:spMkLst>
            <pc:docMk/>
            <pc:sldMk cId="441217327" sldId="260"/>
            <ac:spMk id="5" creationId="{D0943D0B-2A9C-2927-31BB-8B5976E2D2F3}"/>
          </ac:spMkLst>
        </pc:spChg>
      </pc:sldChg>
      <pc:sldChg chg="addSp delSp modSp add replId">
        <pc:chgData name="Jose Santos" userId="884eed11aa573241" providerId="Windows Live" clId="Web-{545D276A-B9C5-4531-B817-ACB7869C07CC}" dt="2024-06-01T21:48:32.366" v="351" actId="1076"/>
        <pc:sldMkLst>
          <pc:docMk/>
          <pc:sldMk cId="2127999169" sldId="261"/>
        </pc:sldMkLst>
        <pc:spChg chg="add del mod">
          <ac:chgData name="Jose Santos" userId="884eed11aa573241" providerId="Windows Live" clId="Web-{545D276A-B9C5-4531-B817-ACB7869C07CC}" dt="2024-06-01T21:43:00.603" v="314"/>
          <ac:spMkLst>
            <pc:docMk/>
            <pc:sldMk cId="2127999169" sldId="261"/>
            <ac:spMk id="4" creationId="{19AB7D6C-F11B-D4B6-0CA7-6F8C558B7EBD}"/>
          </ac:spMkLst>
        </pc:spChg>
        <pc:spChg chg="del mod">
          <ac:chgData name="Jose Santos" userId="884eed11aa573241" providerId="Windows Live" clId="Web-{545D276A-B9C5-4531-B817-ACB7869C07CC}" dt="2024-06-01T21:42:56.556" v="313"/>
          <ac:spMkLst>
            <pc:docMk/>
            <pc:sldMk cId="2127999169" sldId="261"/>
            <ac:spMk id="5" creationId="{D0943D0B-2A9C-2927-31BB-8B5976E2D2F3}"/>
          </ac:spMkLst>
        </pc:spChg>
        <pc:picChg chg="add del mod">
          <ac:chgData name="Jose Santos" userId="884eed11aa573241" providerId="Windows Live" clId="Web-{545D276A-B9C5-4531-B817-ACB7869C07CC}" dt="2024-06-01T21:43:09.557" v="318"/>
          <ac:picMkLst>
            <pc:docMk/>
            <pc:sldMk cId="2127999169" sldId="261"/>
            <ac:picMk id="6" creationId="{848F214D-9A88-D671-EF1B-9EA57D6C3DC9}"/>
          </ac:picMkLst>
        </pc:picChg>
        <pc:picChg chg="add del mod">
          <ac:chgData name="Jose Santos" userId="884eed11aa573241" providerId="Windows Live" clId="Web-{545D276A-B9C5-4531-B817-ACB7869C07CC}" dt="2024-06-01T21:46:13.314" v="330"/>
          <ac:picMkLst>
            <pc:docMk/>
            <pc:sldMk cId="2127999169" sldId="261"/>
            <ac:picMk id="7" creationId="{7F058202-ECBE-5C89-EFF8-72100678E4D1}"/>
          </ac:picMkLst>
        </pc:picChg>
        <pc:picChg chg="add del mod">
          <ac:chgData name="Jose Santos" userId="884eed11aa573241" providerId="Windows Live" clId="Web-{545D276A-B9C5-4531-B817-ACB7869C07CC}" dt="2024-06-01T21:48:18.678" v="347"/>
          <ac:picMkLst>
            <pc:docMk/>
            <pc:sldMk cId="2127999169" sldId="261"/>
            <ac:picMk id="8" creationId="{92D221D3-A2C2-3177-E47D-B1535230C865}"/>
          </ac:picMkLst>
        </pc:picChg>
        <pc:picChg chg="add mod">
          <ac:chgData name="Jose Santos" userId="884eed11aa573241" providerId="Windows Live" clId="Web-{545D276A-B9C5-4531-B817-ACB7869C07CC}" dt="2024-06-01T21:48:32.366" v="351" actId="1076"/>
          <ac:picMkLst>
            <pc:docMk/>
            <pc:sldMk cId="2127999169" sldId="261"/>
            <ac:picMk id="9" creationId="{4008EF02-B0EB-B557-0076-03B17E782525}"/>
          </ac:picMkLst>
        </pc:picChg>
      </pc:sldChg>
      <pc:sldChg chg="addSp delSp modSp add replId">
        <pc:chgData name="Jose Santos" userId="884eed11aa573241" providerId="Windows Live" clId="Web-{545D276A-B9C5-4531-B817-ACB7869C07CC}" dt="2024-06-01T21:48:59.179" v="354" actId="14100"/>
        <pc:sldMkLst>
          <pc:docMk/>
          <pc:sldMk cId="1442885429" sldId="262"/>
        </pc:sldMkLst>
        <pc:picChg chg="add del mod">
          <ac:chgData name="Jose Santos" userId="884eed11aa573241" providerId="Windows Live" clId="Web-{545D276A-B9C5-4531-B817-ACB7869C07CC}" dt="2024-06-01T21:44:12.793" v="327"/>
          <ac:picMkLst>
            <pc:docMk/>
            <pc:sldMk cId="1442885429" sldId="262"/>
            <ac:picMk id="3" creationId="{A13FE14D-3507-5C11-3D80-1A324EA88225}"/>
          </ac:picMkLst>
        </pc:picChg>
        <pc:picChg chg="add del mod">
          <ac:chgData name="Jose Santos" userId="884eed11aa573241" providerId="Windows Live" clId="Web-{545D276A-B9C5-4531-B817-ACB7869C07CC}" dt="2024-06-01T21:44:24.044" v="329"/>
          <ac:picMkLst>
            <pc:docMk/>
            <pc:sldMk cId="1442885429" sldId="262"/>
            <ac:picMk id="4" creationId="{2E9C8D46-536F-65D3-F547-22A0F6C6976C}"/>
          </ac:picMkLst>
        </pc:picChg>
        <pc:picChg chg="add mod">
          <ac:chgData name="Jose Santos" userId="884eed11aa573241" providerId="Windows Live" clId="Web-{545D276A-B9C5-4531-B817-ACB7869C07CC}" dt="2024-06-01T21:48:59.179" v="354" actId="14100"/>
          <ac:picMkLst>
            <pc:docMk/>
            <pc:sldMk cId="1442885429" sldId="262"/>
            <ac:picMk id="5" creationId="{7D418DDF-46BA-C9A8-FBEC-88353D1F7C66}"/>
          </ac:picMkLst>
        </pc:picChg>
        <pc:picChg chg="del">
          <ac:chgData name="Jose Santos" userId="884eed11aa573241" providerId="Windows Live" clId="Web-{545D276A-B9C5-4531-B817-ACB7869C07CC}" dt="2024-06-01T21:44:08.902" v="325"/>
          <ac:picMkLst>
            <pc:docMk/>
            <pc:sldMk cId="1442885429" sldId="262"/>
            <ac:picMk id="7" creationId="{7F058202-ECBE-5C89-EFF8-72100678E4D1}"/>
          </ac:picMkLst>
        </pc:picChg>
      </pc:sldChg>
      <pc:sldChg chg="addSp modSp add replId">
        <pc:chgData name="Jose Santos" userId="884eed11aa573241" providerId="Windows Live" clId="Web-{545D276A-B9C5-4531-B817-ACB7869C07CC}" dt="2024-06-01T21:49:24.774" v="358" actId="1076"/>
        <pc:sldMkLst>
          <pc:docMk/>
          <pc:sldMk cId="173103259" sldId="263"/>
        </pc:sldMkLst>
        <pc:picChg chg="add mod">
          <ac:chgData name="Jose Santos" userId="884eed11aa573241" providerId="Windows Live" clId="Web-{545D276A-B9C5-4531-B817-ACB7869C07CC}" dt="2024-06-01T21:49:24.774" v="358" actId="1076"/>
          <ac:picMkLst>
            <pc:docMk/>
            <pc:sldMk cId="173103259" sldId="263"/>
            <ac:picMk id="3" creationId="{8B7D0AEB-AD85-E8F4-F04A-59B54FE0BF2B}"/>
          </ac:picMkLst>
        </pc:picChg>
      </pc:sldChg>
      <pc:sldChg chg="addSp modSp add replId">
        <pc:chgData name="Jose Santos" userId="884eed11aa573241" providerId="Windows Live" clId="Web-{545D276A-B9C5-4531-B817-ACB7869C07CC}" dt="2024-06-01T21:47:23.426" v="338" actId="1076"/>
        <pc:sldMkLst>
          <pc:docMk/>
          <pc:sldMk cId="2482570609" sldId="264"/>
        </pc:sldMkLst>
        <pc:picChg chg="add mod">
          <ac:chgData name="Jose Santos" userId="884eed11aa573241" providerId="Windows Live" clId="Web-{545D276A-B9C5-4531-B817-ACB7869C07CC}" dt="2024-06-01T21:47:23.426" v="338" actId="1076"/>
          <ac:picMkLst>
            <pc:docMk/>
            <pc:sldMk cId="2482570609" sldId="264"/>
            <ac:picMk id="3" creationId="{683BC588-B398-152C-4B49-FD20B7637D3F}"/>
          </ac:picMkLst>
        </pc:picChg>
      </pc:sldChg>
      <pc:sldChg chg="addSp delSp modSp add replId">
        <pc:chgData name="Jose Santos" userId="884eed11aa573241" providerId="Windows Live" clId="Web-{545D276A-B9C5-4531-B817-ACB7869C07CC}" dt="2024-06-01T21:49:59.197" v="364" actId="1076"/>
        <pc:sldMkLst>
          <pc:docMk/>
          <pc:sldMk cId="4230081839" sldId="265"/>
        </pc:sldMkLst>
        <pc:picChg chg="del">
          <ac:chgData name="Jose Santos" userId="884eed11aa573241" providerId="Windows Live" clId="Web-{545D276A-B9C5-4531-B817-ACB7869C07CC}" dt="2024-06-01T21:49:50.025" v="360"/>
          <ac:picMkLst>
            <pc:docMk/>
            <pc:sldMk cId="4230081839" sldId="265"/>
            <ac:picMk id="3" creationId="{683BC588-B398-152C-4B49-FD20B7637D3F}"/>
          </ac:picMkLst>
        </pc:picChg>
        <pc:picChg chg="add mod">
          <ac:chgData name="Jose Santos" userId="884eed11aa573241" providerId="Windows Live" clId="Web-{545D276A-B9C5-4531-B817-ACB7869C07CC}" dt="2024-06-01T21:49:59.197" v="364" actId="1076"/>
          <ac:picMkLst>
            <pc:docMk/>
            <pc:sldMk cId="4230081839" sldId="265"/>
            <ac:picMk id="4" creationId="{52AC2816-5997-CBF1-08BE-623A8F092DB0}"/>
          </ac:picMkLst>
        </pc:picChg>
      </pc:sldChg>
      <pc:sldChg chg="addSp delSp modSp add replId">
        <pc:chgData name="Jose Santos" userId="884eed11aa573241" providerId="Windows Live" clId="Web-{545D276A-B9C5-4531-B817-ACB7869C07CC}" dt="2024-06-01T21:51:14.622" v="370" actId="1076"/>
        <pc:sldMkLst>
          <pc:docMk/>
          <pc:sldMk cId="1502728856" sldId="266"/>
        </pc:sldMkLst>
        <pc:picChg chg="add mod">
          <ac:chgData name="Jose Santos" userId="884eed11aa573241" providerId="Windows Live" clId="Web-{545D276A-B9C5-4531-B817-ACB7869C07CC}" dt="2024-06-01T21:51:14.622" v="370" actId="1076"/>
          <ac:picMkLst>
            <pc:docMk/>
            <pc:sldMk cId="1502728856" sldId="266"/>
            <ac:picMk id="3" creationId="{CDF1EE26-5AC0-D40F-899C-D35ECCDB5957}"/>
          </ac:picMkLst>
        </pc:picChg>
        <pc:picChg chg="del">
          <ac:chgData name="Jose Santos" userId="884eed11aa573241" providerId="Windows Live" clId="Web-{545D276A-B9C5-4531-B817-ACB7869C07CC}" dt="2024-06-01T21:50:37.026" v="366"/>
          <ac:picMkLst>
            <pc:docMk/>
            <pc:sldMk cId="1502728856" sldId="266"/>
            <ac:picMk id="4" creationId="{52AC2816-5997-CBF1-08BE-623A8F092DB0}"/>
          </ac:picMkLst>
        </pc:picChg>
      </pc:sldChg>
      <pc:sldChg chg="addSp delSp modSp add replId">
        <pc:chgData name="Jose Santos" userId="884eed11aa573241" providerId="Windows Live" clId="Web-{545D276A-B9C5-4531-B817-ACB7869C07CC}" dt="2024-06-01T21:51:33.794" v="375" actId="14100"/>
        <pc:sldMkLst>
          <pc:docMk/>
          <pc:sldMk cId="1261708609" sldId="267"/>
        </pc:sldMkLst>
        <pc:picChg chg="del">
          <ac:chgData name="Jose Santos" userId="884eed11aa573241" providerId="Windows Live" clId="Web-{545D276A-B9C5-4531-B817-ACB7869C07CC}" dt="2024-06-01T21:51:24.387" v="372"/>
          <ac:picMkLst>
            <pc:docMk/>
            <pc:sldMk cId="1261708609" sldId="267"/>
            <ac:picMk id="3" creationId="{CDF1EE26-5AC0-D40F-899C-D35ECCDB5957}"/>
          </ac:picMkLst>
        </pc:picChg>
        <pc:picChg chg="add mod">
          <ac:chgData name="Jose Santos" userId="884eed11aa573241" providerId="Windows Live" clId="Web-{545D276A-B9C5-4531-B817-ACB7869C07CC}" dt="2024-06-01T21:51:33.794" v="375" actId="14100"/>
          <ac:picMkLst>
            <pc:docMk/>
            <pc:sldMk cId="1261708609" sldId="267"/>
            <ac:picMk id="4" creationId="{FCA2B473-B814-28B9-0407-EF3888AF7787}"/>
          </ac:picMkLst>
        </pc:picChg>
      </pc:sldChg>
      <pc:sldChg chg="addSp modSp add replId">
        <pc:chgData name="Jose Santos" userId="884eed11aa573241" providerId="Windows Live" clId="Web-{545D276A-B9C5-4531-B817-ACB7869C07CC}" dt="2024-06-01T22:01:12.637" v="413" actId="14100"/>
        <pc:sldMkLst>
          <pc:docMk/>
          <pc:sldMk cId="1972833096" sldId="268"/>
        </pc:sldMkLst>
        <pc:spChg chg="mod">
          <ac:chgData name="Jose Santos" userId="884eed11aa573241" providerId="Windows Live" clId="Web-{545D276A-B9C5-4531-B817-ACB7869C07CC}" dt="2024-06-01T21:55:38.528" v="395" actId="20577"/>
          <ac:spMkLst>
            <pc:docMk/>
            <pc:sldMk cId="1972833096" sldId="268"/>
            <ac:spMk id="2" creationId="{02F3A379-22CF-41F0-4191-AC12E66A4CCC}"/>
          </ac:spMkLst>
        </pc:spChg>
        <pc:spChg chg="mod">
          <ac:chgData name="Jose Santos" userId="884eed11aa573241" providerId="Windows Live" clId="Web-{545D276A-B9C5-4531-B817-ACB7869C07CC}" dt="2024-06-01T22:01:12.637" v="413" actId="14100"/>
          <ac:spMkLst>
            <pc:docMk/>
            <pc:sldMk cId="1972833096" sldId="268"/>
            <ac:spMk id="3" creationId="{ADA85766-21C3-6016-EACC-97A44066419C}"/>
          </ac:spMkLst>
        </pc:spChg>
        <pc:picChg chg="add mod">
          <ac:chgData name="Jose Santos" userId="884eed11aa573241" providerId="Windows Live" clId="Web-{545D276A-B9C5-4531-B817-ACB7869C07CC}" dt="2024-06-01T21:59:12.007" v="409" actId="1076"/>
          <ac:picMkLst>
            <pc:docMk/>
            <pc:sldMk cId="1972833096" sldId="268"/>
            <ac:picMk id="4" creationId="{38E78F71-B6F4-E7C3-78CE-03BB9F46A53D}"/>
          </ac:picMkLst>
        </pc:picChg>
        <pc:picChg chg="add mod">
          <ac:chgData name="Jose Santos" userId="884eed11aa573241" providerId="Windows Live" clId="Web-{545D276A-B9C5-4531-B817-ACB7869C07CC}" dt="2024-06-01T21:57:56.533" v="406" actId="1076"/>
          <ac:picMkLst>
            <pc:docMk/>
            <pc:sldMk cId="1972833096" sldId="268"/>
            <ac:picMk id="5" creationId="{E2AE20AD-DC3D-65A1-700F-2E9EBBE87C44}"/>
          </ac:picMkLst>
        </pc:picChg>
      </pc:sldChg>
      <pc:sldChg chg="add replId">
        <pc:chgData name="Jose Santos" userId="884eed11aa573241" providerId="Windows Live" clId="Web-{545D276A-B9C5-4531-B817-ACB7869C07CC}" dt="2024-06-01T21:55:25.137" v="391"/>
        <pc:sldMkLst>
          <pc:docMk/>
          <pc:sldMk cId="3650921894" sldId="269"/>
        </pc:sldMkLst>
      </pc:sldChg>
      <pc:sldChg chg="addSp delSp modSp add replId">
        <pc:chgData name="Jose Santos" userId="884eed11aa573241" providerId="Windows Live" clId="Web-{545D276A-B9C5-4531-B817-ACB7869C07CC}" dt="2024-06-01T22:37:53.953" v="564" actId="20577"/>
        <pc:sldMkLst>
          <pc:docMk/>
          <pc:sldMk cId="1662165998" sldId="270"/>
        </pc:sldMkLst>
        <pc:spChg chg="add del mod">
          <ac:chgData name="Jose Santos" userId="884eed11aa573241" providerId="Windows Live" clId="Web-{545D276A-B9C5-4531-B817-ACB7869C07CC}" dt="2024-06-01T22:35:25.646" v="548" actId="20577"/>
          <ac:spMkLst>
            <pc:docMk/>
            <pc:sldMk cId="1662165998" sldId="270"/>
            <ac:spMk id="2" creationId="{02F3A379-22CF-41F0-4191-AC12E66A4CCC}"/>
          </ac:spMkLst>
        </pc:spChg>
        <pc:spChg chg="mod">
          <ac:chgData name="Jose Santos" userId="884eed11aa573241" providerId="Windows Live" clId="Web-{545D276A-B9C5-4531-B817-ACB7869C07CC}" dt="2024-06-01T22:37:53.953" v="564" actId="20577"/>
          <ac:spMkLst>
            <pc:docMk/>
            <pc:sldMk cId="1662165998" sldId="270"/>
            <ac:spMk id="3" creationId="{ADA85766-21C3-6016-EACC-97A44066419C}"/>
          </ac:spMkLst>
        </pc:spChg>
        <pc:spChg chg="add del mod">
          <ac:chgData name="Jose Santos" userId="884eed11aa573241" providerId="Windows Live" clId="Web-{545D276A-B9C5-4531-B817-ACB7869C07CC}" dt="2024-06-01T22:35:15.176" v="545"/>
          <ac:spMkLst>
            <pc:docMk/>
            <pc:sldMk cId="1662165998" sldId="270"/>
            <ac:spMk id="4" creationId="{053BBB24-11F5-34AF-033F-A02F53FF9BEE}"/>
          </ac:spMkLst>
        </pc:spChg>
      </pc:sldChg>
      <pc:sldChg chg="modSp add del replId">
        <pc:chgData name="Jose Santos" userId="884eed11aa573241" providerId="Windows Live" clId="Web-{545D276A-B9C5-4531-B817-ACB7869C07CC}" dt="2024-06-01T22:16:14.301" v="511"/>
        <pc:sldMkLst>
          <pc:docMk/>
          <pc:sldMk cId="2281262727" sldId="271"/>
        </pc:sldMkLst>
        <pc:spChg chg="mod">
          <ac:chgData name="Jose Santos" userId="884eed11aa573241" providerId="Windows Live" clId="Web-{545D276A-B9C5-4531-B817-ACB7869C07CC}" dt="2024-06-01T22:14:09.202" v="510" actId="20577"/>
          <ac:spMkLst>
            <pc:docMk/>
            <pc:sldMk cId="2281262727" sldId="271"/>
            <ac:spMk id="3" creationId="{ADA85766-21C3-6016-EACC-97A44066419C}"/>
          </ac:spMkLst>
        </pc:spChg>
      </pc:sldChg>
      <pc:sldChg chg="modSp add replId">
        <pc:chgData name="Jose Santos" userId="884eed11aa573241" providerId="Windows Live" clId="Web-{545D276A-B9C5-4531-B817-ACB7869C07CC}" dt="2024-06-01T23:02:03.336" v="634" actId="14100"/>
        <pc:sldMkLst>
          <pc:docMk/>
          <pc:sldMk cId="1499414044" sldId="276"/>
        </pc:sldMkLst>
        <pc:spChg chg="mod">
          <ac:chgData name="Jose Santos" userId="884eed11aa573241" providerId="Windows Live" clId="Web-{545D276A-B9C5-4531-B817-ACB7869C07CC}" dt="2024-06-01T22:58:32.508" v="572" actId="20577"/>
          <ac:spMkLst>
            <pc:docMk/>
            <pc:sldMk cId="1499414044" sldId="276"/>
            <ac:spMk id="2" creationId="{02F3A379-22CF-41F0-4191-AC12E66A4CCC}"/>
          </ac:spMkLst>
        </pc:spChg>
        <pc:spChg chg="mod">
          <ac:chgData name="Jose Santos" userId="884eed11aa573241" providerId="Windows Live" clId="Web-{545D276A-B9C5-4531-B817-ACB7869C07CC}" dt="2024-06-01T23:02:03.336" v="634" actId="14100"/>
          <ac:spMkLst>
            <pc:docMk/>
            <pc:sldMk cId="1499414044" sldId="276"/>
            <ac:spMk id="5" creationId="{D0943D0B-2A9C-2927-31BB-8B5976E2D2F3}"/>
          </ac:spMkLst>
        </pc:spChg>
      </pc:sldChg>
      <pc:sldMasterChg chg="del delSldLayout">
        <pc:chgData name="Jose Santos" userId="884eed11aa573241" providerId="Windows Live" clId="Web-{545D276A-B9C5-4531-B817-ACB7869C07CC}" dt="2024-06-01T20:48:41.622" v="0"/>
        <pc:sldMasterMkLst>
          <pc:docMk/>
          <pc:sldMasterMk cId="2460954070" sldId="2147483660"/>
        </pc:sldMasterMkLst>
        <pc:sldLayoutChg chg="del">
          <pc:chgData name="Jose Santos" userId="884eed11aa573241" providerId="Windows Live" clId="Web-{545D276A-B9C5-4531-B817-ACB7869C07CC}" dt="2024-06-01T20:48:41.622" v="0"/>
          <pc:sldLayoutMkLst>
            <pc:docMk/>
            <pc:sldMasterMk cId="2460954070" sldId="2147483660"/>
            <pc:sldLayoutMk cId="2385387890" sldId="2147483661"/>
          </pc:sldLayoutMkLst>
        </pc:sldLayoutChg>
        <pc:sldLayoutChg chg="del">
          <pc:chgData name="Jose Santos" userId="884eed11aa573241" providerId="Windows Live" clId="Web-{545D276A-B9C5-4531-B817-ACB7869C07CC}" dt="2024-06-01T20:48:41.622" v="0"/>
          <pc:sldLayoutMkLst>
            <pc:docMk/>
            <pc:sldMasterMk cId="2460954070" sldId="2147483660"/>
            <pc:sldLayoutMk cId="949138452" sldId="2147483662"/>
          </pc:sldLayoutMkLst>
        </pc:sldLayoutChg>
        <pc:sldLayoutChg chg="del">
          <pc:chgData name="Jose Santos" userId="884eed11aa573241" providerId="Windows Live" clId="Web-{545D276A-B9C5-4531-B817-ACB7869C07CC}" dt="2024-06-01T20:48:41.622" v="0"/>
          <pc:sldLayoutMkLst>
            <pc:docMk/>
            <pc:sldMasterMk cId="2460954070" sldId="2147483660"/>
            <pc:sldLayoutMk cId="2591524520" sldId="2147483663"/>
          </pc:sldLayoutMkLst>
        </pc:sldLayoutChg>
        <pc:sldLayoutChg chg="del">
          <pc:chgData name="Jose Santos" userId="884eed11aa573241" providerId="Windows Live" clId="Web-{545D276A-B9C5-4531-B817-ACB7869C07CC}" dt="2024-06-01T20:48:41.622" v="0"/>
          <pc:sldLayoutMkLst>
            <pc:docMk/>
            <pc:sldMasterMk cId="2460954070" sldId="2147483660"/>
            <pc:sldLayoutMk cId="1203092039" sldId="2147483664"/>
          </pc:sldLayoutMkLst>
        </pc:sldLayoutChg>
        <pc:sldLayoutChg chg="del">
          <pc:chgData name="Jose Santos" userId="884eed11aa573241" providerId="Windows Live" clId="Web-{545D276A-B9C5-4531-B817-ACB7869C07CC}" dt="2024-06-01T20:48:41.622" v="0"/>
          <pc:sldLayoutMkLst>
            <pc:docMk/>
            <pc:sldMasterMk cId="2460954070" sldId="2147483660"/>
            <pc:sldLayoutMk cId="3733172339" sldId="2147483665"/>
          </pc:sldLayoutMkLst>
        </pc:sldLayoutChg>
        <pc:sldLayoutChg chg="del">
          <pc:chgData name="Jose Santos" userId="884eed11aa573241" providerId="Windows Live" clId="Web-{545D276A-B9C5-4531-B817-ACB7869C07CC}" dt="2024-06-01T20:48:41.622" v="0"/>
          <pc:sldLayoutMkLst>
            <pc:docMk/>
            <pc:sldMasterMk cId="2460954070" sldId="2147483660"/>
            <pc:sldLayoutMk cId="3210312558" sldId="2147483666"/>
          </pc:sldLayoutMkLst>
        </pc:sldLayoutChg>
        <pc:sldLayoutChg chg="del">
          <pc:chgData name="Jose Santos" userId="884eed11aa573241" providerId="Windows Live" clId="Web-{545D276A-B9C5-4531-B817-ACB7869C07CC}" dt="2024-06-01T20:48:41.622" v="0"/>
          <pc:sldLayoutMkLst>
            <pc:docMk/>
            <pc:sldMasterMk cId="2460954070" sldId="2147483660"/>
            <pc:sldLayoutMk cId="3146388984" sldId="2147483667"/>
          </pc:sldLayoutMkLst>
        </pc:sldLayoutChg>
        <pc:sldLayoutChg chg="del">
          <pc:chgData name="Jose Santos" userId="884eed11aa573241" providerId="Windows Live" clId="Web-{545D276A-B9C5-4531-B817-ACB7869C07CC}" dt="2024-06-01T20:48:41.622" v="0"/>
          <pc:sldLayoutMkLst>
            <pc:docMk/>
            <pc:sldMasterMk cId="2460954070" sldId="2147483660"/>
            <pc:sldLayoutMk cId="3171841454" sldId="2147483668"/>
          </pc:sldLayoutMkLst>
        </pc:sldLayoutChg>
        <pc:sldLayoutChg chg="del">
          <pc:chgData name="Jose Santos" userId="884eed11aa573241" providerId="Windows Live" clId="Web-{545D276A-B9C5-4531-B817-ACB7869C07CC}" dt="2024-06-01T20:48:41.622" v="0"/>
          <pc:sldLayoutMkLst>
            <pc:docMk/>
            <pc:sldMasterMk cId="2460954070" sldId="2147483660"/>
            <pc:sldLayoutMk cId="1718958274" sldId="2147483669"/>
          </pc:sldLayoutMkLst>
        </pc:sldLayoutChg>
        <pc:sldLayoutChg chg="del">
          <pc:chgData name="Jose Santos" userId="884eed11aa573241" providerId="Windows Live" clId="Web-{545D276A-B9C5-4531-B817-ACB7869C07CC}" dt="2024-06-01T20:48:41.622" v="0"/>
          <pc:sldLayoutMkLst>
            <pc:docMk/>
            <pc:sldMasterMk cId="2460954070" sldId="2147483660"/>
            <pc:sldLayoutMk cId="2202905451" sldId="2147483670"/>
          </pc:sldLayoutMkLst>
        </pc:sldLayoutChg>
        <pc:sldLayoutChg chg="del">
          <pc:chgData name="Jose Santos" userId="884eed11aa573241" providerId="Windows Live" clId="Web-{545D276A-B9C5-4531-B817-ACB7869C07CC}" dt="2024-06-01T20:48:41.622" v="0"/>
          <pc:sldLayoutMkLst>
            <pc:docMk/>
            <pc:sldMasterMk cId="2460954070" sldId="2147483660"/>
            <pc:sldLayoutMk cId="3479445657" sldId="2147483671"/>
          </pc:sldLayoutMkLst>
        </pc:sldLayoutChg>
      </pc:sldMasterChg>
      <pc:sldMasterChg chg="add del addSldLayout delSldLayout">
        <pc:chgData name="Jose Santos" userId="884eed11aa573241" providerId="Windows Live" clId="Web-{545D276A-B9C5-4531-B817-ACB7869C07CC}" dt="2024-06-01T20:49:39.562" v="13"/>
        <pc:sldMasterMkLst>
          <pc:docMk/>
          <pc:sldMasterMk cId="3342252217" sldId="2147483724"/>
        </pc:sldMasterMkLst>
        <pc:sldLayoutChg chg="add del">
          <pc:chgData name="Jose Santos" userId="884eed11aa573241" providerId="Windows Live" clId="Web-{545D276A-B9C5-4531-B817-ACB7869C07CC}" dt="2024-06-01T20:49:39.562" v="13"/>
          <pc:sldLayoutMkLst>
            <pc:docMk/>
            <pc:sldMasterMk cId="3342252217" sldId="2147483724"/>
            <pc:sldLayoutMk cId="4214318908" sldId="2147483713"/>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2744106829" sldId="2147483714"/>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1424377085" sldId="2147483715"/>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1209163879" sldId="2147483716"/>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2929651219" sldId="2147483717"/>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3230263878" sldId="2147483718"/>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3133468684" sldId="2147483719"/>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397237073" sldId="2147483720"/>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2557492726" sldId="2147483721"/>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536658681" sldId="2147483722"/>
          </pc:sldLayoutMkLst>
        </pc:sldLayoutChg>
        <pc:sldLayoutChg chg="add del">
          <pc:chgData name="Jose Santos" userId="884eed11aa573241" providerId="Windows Live" clId="Web-{545D276A-B9C5-4531-B817-ACB7869C07CC}" dt="2024-06-01T20:49:39.562" v="13"/>
          <pc:sldLayoutMkLst>
            <pc:docMk/>
            <pc:sldMasterMk cId="3342252217" sldId="2147483724"/>
            <pc:sldLayoutMk cId="1273915261" sldId="2147483723"/>
          </pc:sldLayoutMkLst>
        </pc:sldLayoutChg>
      </pc:sldMasterChg>
      <pc:sldMasterChg chg="add del addSldLayout delSldLayout">
        <pc:chgData name="Jose Santos" userId="884eed11aa573241" providerId="Windows Live" clId="Web-{545D276A-B9C5-4531-B817-ACB7869C07CC}" dt="2024-06-01T20:49:39.515" v="12"/>
        <pc:sldMasterMkLst>
          <pc:docMk/>
          <pc:sldMasterMk cId="3658728912" sldId="2147483725"/>
        </pc:sldMasterMkLst>
        <pc:sldLayoutChg chg="add del">
          <pc:chgData name="Jose Santos" userId="884eed11aa573241" providerId="Windows Live" clId="Web-{545D276A-B9C5-4531-B817-ACB7869C07CC}" dt="2024-06-01T20:49:39.515" v="12"/>
          <pc:sldLayoutMkLst>
            <pc:docMk/>
            <pc:sldMasterMk cId="3658728912" sldId="2147483725"/>
            <pc:sldLayoutMk cId="3888986081" sldId="2147483726"/>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4015815807" sldId="2147483727"/>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85274074" sldId="2147483728"/>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4070289781" sldId="2147483729"/>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2799191284" sldId="2147483730"/>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1489323668" sldId="2147483731"/>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2020332375" sldId="2147483732"/>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85645293" sldId="2147483733"/>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1640218218" sldId="2147483734"/>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4214191886" sldId="2147483735"/>
          </pc:sldLayoutMkLst>
        </pc:sldLayoutChg>
        <pc:sldLayoutChg chg="add del">
          <pc:chgData name="Jose Santos" userId="884eed11aa573241" providerId="Windows Live" clId="Web-{545D276A-B9C5-4531-B817-ACB7869C07CC}" dt="2024-06-01T20:49:39.515" v="12"/>
          <pc:sldLayoutMkLst>
            <pc:docMk/>
            <pc:sldMasterMk cId="3658728912" sldId="2147483725"/>
            <pc:sldLayoutMk cId="3475395691" sldId="2147483736"/>
          </pc:sldLayoutMkLst>
        </pc:sldLayoutChg>
      </pc:sldMasterChg>
      <pc:sldMasterChg chg="add del addSldLayout delSldLayout">
        <pc:chgData name="Jose Santos" userId="884eed11aa573241" providerId="Windows Live" clId="Web-{545D276A-B9C5-4531-B817-ACB7869C07CC}" dt="2024-06-01T20:49:09.998" v="6"/>
        <pc:sldMasterMkLst>
          <pc:docMk/>
          <pc:sldMasterMk cId="2228027380" sldId="2147483748"/>
        </pc:sldMasterMkLst>
        <pc:sldLayoutChg chg="add del">
          <pc:chgData name="Jose Santos" userId="884eed11aa573241" providerId="Windows Live" clId="Web-{545D276A-B9C5-4531-B817-ACB7869C07CC}" dt="2024-06-01T20:49:09.998" v="6"/>
          <pc:sldLayoutMkLst>
            <pc:docMk/>
            <pc:sldMasterMk cId="2228027380" sldId="2147483748"/>
            <pc:sldLayoutMk cId="2734164824" sldId="2147483737"/>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4200616959" sldId="2147483738"/>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967774799" sldId="2147483739"/>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2939124585" sldId="2147483740"/>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161660687" sldId="2147483741"/>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4284247791" sldId="2147483742"/>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525942586" sldId="2147483743"/>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895153208" sldId="2147483744"/>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2082604654" sldId="2147483745"/>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1928080006" sldId="2147483746"/>
          </pc:sldLayoutMkLst>
        </pc:sldLayoutChg>
        <pc:sldLayoutChg chg="add del">
          <pc:chgData name="Jose Santos" userId="884eed11aa573241" providerId="Windows Live" clId="Web-{545D276A-B9C5-4531-B817-ACB7869C07CC}" dt="2024-06-01T20:49:09.998" v="6"/>
          <pc:sldLayoutMkLst>
            <pc:docMk/>
            <pc:sldMasterMk cId="2228027380" sldId="2147483748"/>
            <pc:sldLayoutMk cId="3173131943" sldId="2147483747"/>
          </pc:sldLayoutMkLst>
        </pc:sldLayoutChg>
      </pc:sldMasterChg>
      <pc:sldMasterChg chg="add del addSldLayout delSldLayout">
        <pc:chgData name="Jose Santos" userId="884eed11aa573241" providerId="Windows Live" clId="Web-{545D276A-B9C5-4531-B817-ACB7869C07CC}" dt="2024-06-01T20:49:13.452" v="8"/>
        <pc:sldMasterMkLst>
          <pc:docMk/>
          <pc:sldMasterMk cId="1004453515" sldId="2147483761"/>
        </pc:sldMasterMkLst>
        <pc:sldLayoutChg chg="add del">
          <pc:chgData name="Jose Santos" userId="884eed11aa573241" providerId="Windows Live" clId="Web-{545D276A-B9C5-4531-B817-ACB7869C07CC}" dt="2024-06-01T20:49:13.452" v="8"/>
          <pc:sldLayoutMkLst>
            <pc:docMk/>
            <pc:sldMasterMk cId="1004453515" sldId="2147483761"/>
            <pc:sldLayoutMk cId="1156689432" sldId="2147483750"/>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3296546188" sldId="2147483751"/>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4288894903" sldId="2147483752"/>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1042394300" sldId="2147483753"/>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4095369692" sldId="2147483754"/>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231202912" sldId="2147483755"/>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1333921801" sldId="2147483756"/>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3141954321" sldId="2147483757"/>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3286559058" sldId="2147483758"/>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508564514" sldId="2147483759"/>
          </pc:sldLayoutMkLst>
        </pc:sldLayoutChg>
        <pc:sldLayoutChg chg="add del">
          <pc:chgData name="Jose Santos" userId="884eed11aa573241" providerId="Windows Live" clId="Web-{545D276A-B9C5-4531-B817-ACB7869C07CC}" dt="2024-06-01T20:49:13.452" v="8"/>
          <pc:sldLayoutMkLst>
            <pc:docMk/>
            <pc:sldMasterMk cId="1004453515" sldId="2147483761"/>
            <pc:sldLayoutMk cId="247051997" sldId="2147483760"/>
          </pc:sldLayoutMkLst>
        </pc:sldLayoutChg>
      </pc:sldMasterChg>
      <pc:sldMasterChg chg="add del addSldLayout delSldLayout">
        <pc:chgData name="Jose Santos" userId="884eed11aa573241" providerId="Windows Live" clId="Web-{545D276A-B9C5-4531-B817-ACB7869C07CC}" dt="2024-06-01T20:49:39.562" v="13"/>
        <pc:sldMasterMkLst>
          <pc:docMk/>
          <pc:sldMasterMk cId="51413827" sldId="2147483774"/>
        </pc:sldMasterMkLst>
        <pc:sldLayoutChg chg="add del">
          <pc:chgData name="Jose Santos" userId="884eed11aa573241" providerId="Windows Live" clId="Web-{545D276A-B9C5-4531-B817-ACB7869C07CC}" dt="2024-06-01T20:49:39.562" v="13"/>
          <pc:sldLayoutMkLst>
            <pc:docMk/>
            <pc:sldMasterMk cId="51413827" sldId="2147483774"/>
            <pc:sldLayoutMk cId="283328772" sldId="2147483763"/>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2168413028" sldId="2147483764"/>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544582636" sldId="2147483765"/>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2533658346" sldId="2147483766"/>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4056079425" sldId="2147483767"/>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3786507014" sldId="2147483768"/>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2430676051" sldId="2147483769"/>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283292627" sldId="2147483770"/>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3475029833" sldId="2147483771"/>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3146451974" sldId="2147483772"/>
          </pc:sldLayoutMkLst>
        </pc:sldLayoutChg>
        <pc:sldLayoutChg chg="add del">
          <pc:chgData name="Jose Santos" userId="884eed11aa573241" providerId="Windows Live" clId="Web-{545D276A-B9C5-4531-B817-ACB7869C07CC}" dt="2024-06-01T20:49:39.562" v="13"/>
          <pc:sldLayoutMkLst>
            <pc:docMk/>
            <pc:sldMasterMk cId="51413827" sldId="2147483774"/>
            <pc:sldLayoutMk cId="2743253800" sldId="2147483773"/>
          </pc:sldLayoutMkLst>
        </pc:sldLayoutChg>
      </pc:sldMasterChg>
    </pc:docChg>
  </pc:docChgLst>
  <pc:docChgLst>
    <pc:chgData name="Artur rodrigues" userId="4715505d7e5045b4" providerId="Windows Live" clId="Web-{50B818A3-247D-4742-A114-6FB9DAD2FFDA}"/>
    <pc:docChg chg="addSld delSld modSld">
      <pc:chgData name="Artur rodrigues" userId="4715505d7e5045b4" providerId="Windows Live" clId="Web-{50B818A3-247D-4742-A114-6FB9DAD2FFDA}" dt="2024-06-01T22:32:18.483" v="29" actId="14100"/>
      <pc:docMkLst>
        <pc:docMk/>
      </pc:docMkLst>
      <pc:sldChg chg="addSp delSp modSp add replId">
        <pc:chgData name="Artur rodrigues" userId="4715505d7e5045b4" providerId="Windows Live" clId="Web-{50B818A3-247D-4742-A114-6FB9DAD2FFDA}" dt="2024-06-01T22:27:55.061" v="7" actId="14100"/>
        <pc:sldMkLst>
          <pc:docMk/>
          <pc:sldMk cId="1089689537" sldId="271"/>
        </pc:sldMkLst>
        <pc:picChg chg="add mod">
          <ac:chgData name="Artur rodrigues" userId="4715505d7e5045b4" providerId="Windows Live" clId="Web-{50B818A3-247D-4742-A114-6FB9DAD2FFDA}" dt="2024-06-01T22:27:55.061" v="7" actId="14100"/>
          <ac:picMkLst>
            <pc:docMk/>
            <pc:sldMk cId="1089689537" sldId="271"/>
            <ac:picMk id="3" creationId="{FECB0191-48EB-4DF5-D9DE-14C9C3398D81}"/>
          </ac:picMkLst>
        </pc:picChg>
        <pc:picChg chg="del">
          <ac:chgData name="Artur rodrigues" userId="4715505d7e5045b4" providerId="Windows Live" clId="Web-{50B818A3-247D-4742-A114-6FB9DAD2FFDA}" dt="2024-06-01T22:27:48.639" v="3"/>
          <ac:picMkLst>
            <pc:docMk/>
            <pc:sldMk cId="1089689537" sldId="271"/>
            <ac:picMk id="4" creationId="{FCA2B473-B814-28B9-0407-EF3888AF7787}"/>
          </ac:picMkLst>
        </pc:picChg>
      </pc:sldChg>
      <pc:sldChg chg="new del">
        <pc:chgData name="Artur rodrigues" userId="4715505d7e5045b4" providerId="Windows Live" clId="Web-{50B818A3-247D-4742-A114-6FB9DAD2FFDA}" dt="2024-06-01T22:27:43.748" v="1"/>
        <pc:sldMkLst>
          <pc:docMk/>
          <pc:sldMk cId="3401078720" sldId="271"/>
        </pc:sldMkLst>
      </pc:sldChg>
      <pc:sldChg chg="addSp delSp modSp add replId">
        <pc:chgData name="Artur rodrigues" userId="4715505d7e5045b4" providerId="Windows Live" clId="Web-{50B818A3-247D-4742-A114-6FB9DAD2FFDA}" dt="2024-06-01T22:28:52.424" v="14" actId="1076"/>
        <pc:sldMkLst>
          <pc:docMk/>
          <pc:sldMk cId="3668595896" sldId="272"/>
        </pc:sldMkLst>
        <pc:picChg chg="del">
          <ac:chgData name="Artur rodrigues" userId="4715505d7e5045b4" providerId="Windows Live" clId="Web-{50B818A3-247D-4742-A114-6FB9DAD2FFDA}" dt="2024-06-01T22:28:45.064" v="9"/>
          <ac:picMkLst>
            <pc:docMk/>
            <pc:sldMk cId="3668595896" sldId="272"/>
            <ac:picMk id="3" creationId="{FECB0191-48EB-4DF5-D9DE-14C9C3398D81}"/>
          </ac:picMkLst>
        </pc:picChg>
        <pc:picChg chg="add mod">
          <ac:chgData name="Artur rodrigues" userId="4715505d7e5045b4" providerId="Windows Live" clId="Web-{50B818A3-247D-4742-A114-6FB9DAD2FFDA}" dt="2024-06-01T22:28:52.424" v="14" actId="1076"/>
          <ac:picMkLst>
            <pc:docMk/>
            <pc:sldMk cId="3668595896" sldId="272"/>
            <ac:picMk id="4" creationId="{031BF5C3-224E-64A8-EC4A-E7DC52D2FED0}"/>
          </ac:picMkLst>
        </pc:picChg>
      </pc:sldChg>
      <pc:sldChg chg="addSp delSp modSp add replId">
        <pc:chgData name="Artur rodrigues" userId="4715505d7e5045b4" providerId="Windows Live" clId="Web-{50B818A3-247D-4742-A114-6FB9DAD2FFDA}" dt="2024-06-01T22:29:31.348" v="19" actId="14100"/>
        <pc:sldMkLst>
          <pc:docMk/>
          <pc:sldMk cId="3136260216" sldId="273"/>
        </pc:sldMkLst>
        <pc:picChg chg="add mod">
          <ac:chgData name="Artur rodrigues" userId="4715505d7e5045b4" providerId="Windows Live" clId="Web-{50B818A3-247D-4742-A114-6FB9DAD2FFDA}" dt="2024-06-01T22:29:31.348" v="19" actId="14100"/>
          <ac:picMkLst>
            <pc:docMk/>
            <pc:sldMk cId="3136260216" sldId="273"/>
            <ac:picMk id="3" creationId="{43C8663B-FA2F-015B-0051-76F3C7D658E5}"/>
          </ac:picMkLst>
        </pc:picChg>
        <pc:picChg chg="del">
          <ac:chgData name="Artur rodrigues" userId="4715505d7e5045b4" providerId="Windows Live" clId="Web-{50B818A3-247D-4742-A114-6FB9DAD2FFDA}" dt="2024-06-01T22:29:27.223" v="16"/>
          <ac:picMkLst>
            <pc:docMk/>
            <pc:sldMk cId="3136260216" sldId="273"/>
            <ac:picMk id="4" creationId="{031BF5C3-224E-64A8-EC4A-E7DC52D2FED0}"/>
          </ac:picMkLst>
        </pc:picChg>
      </pc:sldChg>
      <pc:sldChg chg="addSp delSp modSp add replId">
        <pc:chgData name="Artur rodrigues" userId="4715505d7e5045b4" providerId="Windows Live" clId="Web-{50B818A3-247D-4742-A114-6FB9DAD2FFDA}" dt="2024-06-01T22:30:10.335" v="24" actId="14100"/>
        <pc:sldMkLst>
          <pc:docMk/>
          <pc:sldMk cId="1677365967" sldId="274"/>
        </pc:sldMkLst>
        <pc:picChg chg="del">
          <ac:chgData name="Artur rodrigues" userId="4715505d7e5045b4" providerId="Windows Live" clId="Web-{50B818A3-247D-4742-A114-6FB9DAD2FFDA}" dt="2024-06-01T22:30:05.866" v="22"/>
          <ac:picMkLst>
            <pc:docMk/>
            <pc:sldMk cId="1677365967" sldId="274"/>
            <ac:picMk id="3" creationId="{43C8663B-FA2F-015B-0051-76F3C7D658E5}"/>
          </ac:picMkLst>
        </pc:picChg>
        <pc:picChg chg="add mod">
          <ac:chgData name="Artur rodrigues" userId="4715505d7e5045b4" providerId="Windows Live" clId="Web-{50B818A3-247D-4742-A114-6FB9DAD2FFDA}" dt="2024-06-01T22:30:10.335" v="24" actId="14100"/>
          <ac:picMkLst>
            <pc:docMk/>
            <pc:sldMk cId="1677365967" sldId="274"/>
            <ac:picMk id="4" creationId="{1402456A-226A-A44E-8455-BB1C4F2EBE8C}"/>
          </ac:picMkLst>
        </pc:picChg>
      </pc:sldChg>
      <pc:sldChg chg="addSp delSp modSp add replId">
        <pc:chgData name="Artur rodrigues" userId="4715505d7e5045b4" providerId="Windows Live" clId="Web-{50B818A3-247D-4742-A114-6FB9DAD2FFDA}" dt="2024-06-01T22:32:18.483" v="29" actId="14100"/>
        <pc:sldMkLst>
          <pc:docMk/>
          <pc:sldMk cId="584545599" sldId="275"/>
        </pc:sldMkLst>
        <pc:picChg chg="add mod">
          <ac:chgData name="Artur rodrigues" userId="4715505d7e5045b4" providerId="Windows Live" clId="Web-{50B818A3-247D-4742-A114-6FB9DAD2FFDA}" dt="2024-06-01T22:32:18.483" v="29" actId="14100"/>
          <ac:picMkLst>
            <pc:docMk/>
            <pc:sldMk cId="584545599" sldId="275"/>
            <ac:picMk id="3" creationId="{9864F71D-41A9-C493-D83A-A89E7E643F98}"/>
          </ac:picMkLst>
        </pc:picChg>
        <pc:picChg chg="del">
          <ac:chgData name="Artur rodrigues" userId="4715505d7e5045b4" providerId="Windows Live" clId="Web-{50B818A3-247D-4742-A114-6FB9DAD2FFDA}" dt="2024-06-01T22:32:12.780" v="26"/>
          <ac:picMkLst>
            <pc:docMk/>
            <pc:sldMk cId="584545599" sldId="275"/>
            <ac:picMk id="4" creationId="{1402456A-226A-A44E-8455-BB1C4F2EBE8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3067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3365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650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6/1/2024</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292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502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46451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43253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5607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32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6841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4458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6/1/2024</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41382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orvalds/linu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6" name="Rectangle 45">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38620" y="863695"/>
            <a:ext cx="3511233" cy="3779995"/>
          </a:xfrm>
        </p:spPr>
        <p:txBody>
          <a:bodyPr anchor="ctr">
            <a:normAutofit/>
          </a:bodyPr>
          <a:lstStyle/>
          <a:p>
            <a:r>
              <a:rPr lang="en-US">
                <a:solidFill>
                  <a:schemeClr val="tx1"/>
                </a:solidFill>
              </a:rPr>
              <a:t>Linux</a:t>
            </a:r>
          </a:p>
        </p:txBody>
      </p:sp>
      <p:sp>
        <p:nvSpPr>
          <p:cNvPr id="3" name="Subtitle 2"/>
          <p:cNvSpPr>
            <a:spLocks noGrp="1"/>
          </p:cNvSpPr>
          <p:nvPr>
            <p:ph type="subTitle" idx="1"/>
          </p:nvPr>
        </p:nvSpPr>
        <p:spPr>
          <a:xfrm>
            <a:off x="638621" y="4739780"/>
            <a:ext cx="3511233" cy="1147054"/>
          </a:xfrm>
        </p:spPr>
        <p:txBody>
          <a:bodyPr vert="horz" lIns="91440" tIns="45720" rIns="91440" bIns="45720" rtlCol="0" anchor="t">
            <a:normAutofit/>
          </a:bodyPr>
          <a:lstStyle/>
          <a:p>
            <a:r>
              <a:rPr lang="en-US" sz="2200"/>
              <a:t>Why not?</a:t>
            </a:r>
          </a:p>
        </p:txBody>
      </p:sp>
      <p:sp>
        <p:nvSpPr>
          <p:cNvPr id="47" name="Rectangle 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enguin in a city&#10;&#10;Description automatically generated">
            <a:extLst>
              <a:ext uri="{FF2B5EF4-FFF2-40B4-BE49-F238E27FC236}">
                <a16:creationId xmlns:a16="http://schemas.microsoft.com/office/drawing/2014/main" id="{AB5EDB29-B2F8-C769-FE60-321EC3CE8BB0}"/>
              </a:ext>
            </a:extLst>
          </p:cNvPr>
          <p:cNvPicPr>
            <a:picLocks noChangeAspect="1"/>
          </p:cNvPicPr>
          <p:nvPr/>
        </p:nvPicPr>
        <p:blipFill>
          <a:blip r:embed="rId2"/>
          <a:stretch>
            <a:fillRect/>
          </a:stretch>
        </p:blipFill>
        <p:spPr>
          <a:xfrm>
            <a:off x="2672300" y="0"/>
            <a:ext cx="6847400" cy="68580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5" name="Picture 4" descr="A screenshot of a computer&#10;&#10;Description automatically generated">
            <a:extLst>
              <a:ext uri="{FF2B5EF4-FFF2-40B4-BE49-F238E27FC236}">
                <a16:creationId xmlns:a16="http://schemas.microsoft.com/office/drawing/2014/main" id="{7D418DDF-46BA-C9A8-FBEC-88353D1F7C66}"/>
              </a:ext>
            </a:extLst>
          </p:cNvPr>
          <p:cNvPicPr>
            <a:picLocks noChangeAspect="1"/>
          </p:cNvPicPr>
          <p:nvPr/>
        </p:nvPicPr>
        <p:blipFill>
          <a:blip r:embed="rId2"/>
          <a:stretch>
            <a:fillRect/>
          </a:stretch>
        </p:blipFill>
        <p:spPr>
          <a:xfrm>
            <a:off x="304800" y="1460043"/>
            <a:ext cx="8242299" cy="5157114"/>
          </a:xfrm>
          <a:prstGeom prst="rect">
            <a:avLst/>
          </a:prstGeom>
        </p:spPr>
      </p:pic>
    </p:spTree>
    <p:extLst>
      <p:ext uri="{BB962C8B-B14F-4D97-AF65-F5344CB8AC3E}">
        <p14:creationId xmlns:p14="http://schemas.microsoft.com/office/powerpoint/2010/main" val="1442885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A screenshot of a computer&#10;&#10;Description automatically generated">
            <a:extLst>
              <a:ext uri="{FF2B5EF4-FFF2-40B4-BE49-F238E27FC236}">
                <a16:creationId xmlns:a16="http://schemas.microsoft.com/office/drawing/2014/main" id="{8B7D0AEB-AD85-E8F4-F04A-59B54FE0BF2B}"/>
              </a:ext>
            </a:extLst>
          </p:cNvPr>
          <p:cNvPicPr>
            <a:picLocks noChangeAspect="1"/>
          </p:cNvPicPr>
          <p:nvPr/>
        </p:nvPicPr>
        <p:blipFill>
          <a:blip r:embed="rId2"/>
          <a:stretch>
            <a:fillRect/>
          </a:stretch>
        </p:blipFill>
        <p:spPr>
          <a:xfrm>
            <a:off x="247650" y="2053996"/>
            <a:ext cx="8204200" cy="4661357"/>
          </a:xfrm>
          <a:prstGeom prst="rect">
            <a:avLst/>
          </a:prstGeom>
        </p:spPr>
      </p:pic>
    </p:spTree>
    <p:extLst>
      <p:ext uri="{BB962C8B-B14F-4D97-AF65-F5344CB8AC3E}">
        <p14:creationId xmlns:p14="http://schemas.microsoft.com/office/powerpoint/2010/main" val="17310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A screenshot of a desktop&#10;&#10;Description automatically generated">
            <a:extLst>
              <a:ext uri="{FF2B5EF4-FFF2-40B4-BE49-F238E27FC236}">
                <a16:creationId xmlns:a16="http://schemas.microsoft.com/office/drawing/2014/main" id="{683BC588-B398-152C-4B49-FD20B7637D3F}"/>
              </a:ext>
            </a:extLst>
          </p:cNvPr>
          <p:cNvPicPr>
            <a:picLocks noChangeAspect="1"/>
          </p:cNvPicPr>
          <p:nvPr/>
        </p:nvPicPr>
        <p:blipFill>
          <a:blip r:embed="rId2"/>
          <a:stretch>
            <a:fillRect/>
          </a:stretch>
        </p:blipFill>
        <p:spPr>
          <a:xfrm>
            <a:off x="165101" y="2233449"/>
            <a:ext cx="8254998" cy="4626301"/>
          </a:xfrm>
          <a:prstGeom prst="rect">
            <a:avLst/>
          </a:prstGeom>
        </p:spPr>
      </p:pic>
    </p:spTree>
    <p:extLst>
      <p:ext uri="{BB962C8B-B14F-4D97-AF65-F5344CB8AC3E}">
        <p14:creationId xmlns:p14="http://schemas.microsoft.com/office/powerpoint/2010/main" val="248257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4" name="Picture 3" descr="A screenshot of a desktop&#10;&#10;Description automatically generated">
            <a:extLst>
              <a:ext uri="{FF2B5EF4-FFF2-40B4-BE49-F238E27FC236}">
                <a16:creationId xmlns:a16="http://schemas.microsoft.com/office/drawing/2014/main" id="{52AC2816-5997-CBF1-08BE-623A8F092DB0}"/>
              </a:ext>
            </a:extLst>
          </p:cNvPr>
          <p:cNvPicPr>
            <a:picLocks noChangeAspect="1"/>
          </p:cNvPicPr>
          <p:nvPr/>
        </p:nvPicPr>
        <p:blipFill>
          <a:blip r:embed="rId2"/>
          <a:stretch>
            <a:fillRect/>
          </a:stretch>
        </p:blipFill>
        <p:spPr>
          <a:xfrm>
            <a:off x="127000" y="1812696"/>
            <a:ext cx="8191500" cy="4623257"/>
          </a:xfrm>
          <a:prstGeom prst="rect">
            <a:avLst/>
          </a:prstGeom>
        </p:spPr>
      </p:pic>
    </p:spTree>
    <p:extLst>
      <p:ext uri="{BB962C8B-B14F-4D97-AF65-F5344CB8AC3E}">
        <p14:creationId xmlns:p14="http://schemas.microsoft.com/office/powerpoint/2010/main" val="423008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The GNOME desktop">
            <a:extLst>
              <a:ext uri="{FF2B5EF4-FFF2-40B4-BE49-F238E27FC236}">
                <a16:creationId xmlns:a16="http://schemas.microsoft.com/office/drawing/2014/main" id="{CDF1EE26-5AC0-D40F-899C-D35ECCDB5957}"/>
              </a:ext>
            </a:extLst>
          </p:cNvPr>
          <p:cNvPicPr>
            <a:picLocks noChangeAspect="1"/>
          </p:cNvPicPr>
          <p:nvPr/>
        </p:nvPicPr>
        <p:blipFill>
          <a:blip r:embed="rId2"/>
          <a:stretch>
            <a:fillRect/>
          </a:stretch>
        </p:blipFill>
        <p:spPr>
          <a:xfrm>
            <a:off x="1943100" y="1289050"/>
            <a:ext cx="7429500" cy="5568950"/>
          </a:xfrm>
          <a:prstGeom prst="rect">
            <a:avLst/>
          </a:prstGeom>
        </p:spPr>
      </p:pic>
    </p:spTree>
    <p:extLst>
      <p:ext uri="{BB962C8B-B14F-4D97-AF65-F5344CB8AC3E}">
        <p14:creationId xmlns:p14="http://schemas.microsoft.com/office/powerpoint/2010/main" val="150272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4" name="Picture 3" descr="The Plasma desktop">
            <a:extLst>
              <a:ext uri="{FF2B5EF4-FFF2-40B4-BE49-F238E27FC236}">
                <a16:creationId xmlns:a16="http://schemas.microsoft.com/office/drawing/2014/main" id="{FCA2B473-B814-28B9-0407-EF3888AF7787}"/>
              </a:ext>
            </a:extLst>
          </p:cNvPr>
          <p:cNvPicPr>
            <a:picLocks noChangeAspect="1"/>
          </p:cNvPicPr>
          <p:nvPr/>
        </p:nvPicPr>
        <p:blipFill>
          <a:blip r:embed="rId2"/>
          <a:stretch>
            <a:fillRect/>
          </a:stretch>
        </p:blipFill>
        <p:spPr>
          <a:xfrm>
            <a:off x="514350" y="1371600"/>
            <a:ext cx="7277100" cy="5480050"/>
          </a:xfrm>
          <a:prstGeom prst="rect">
            <a:avLst/>
          </a:prstGeom>
        </p:spPr>
      </p:pic>
    </p:spTree>
    <p:extLst>
      <p:ext uri="{BB962C8B-B14F-4D97-AF65-F5344CB8AC3E}">
        <p14:creationId xmlns:p14="http://schemas.microsoft.com/office/powerpoint/2010/main" val="126170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r/unixporn - [Hyprland] My first time daily driving Linux!">
            <a:extLst>
              <a:ext uri="{FF2B5EF4-FFF2-40B4-BE49-F238E27FC236}">
                <a16:creationId xmlns:a16="http://schemas.microsoft.com/office/drawing/2014/main" id="{FECB0191-48EB-4DF5-D9DE-14C9C3398D81}"/>
              </a:ext>
            </a:extLst>
          </p:cNvPr>
          <p:cNvPicPr>
            <a:picLocks noChangeAspect="1"/>
          </p:cNvPicPr>
          <p:nvPr/>
        </p:nvPicPr>
        <p:blipFill>
          <a:blip r:embed="rId2"/>
          <a:stretch>
            <a:fillRect/>
          </a:stretch>
        </p:blipFill>
        <p:spPr>
          <a:xfrm>
            <a:off x="468549" y="1290941"/>
            <a:ext cx="8693285" cy="5451542"/>
          </a:xfrm>
          <a:prstGeom prst="rect">
            <a:avLst/>
          </a:prstGeom>
        </p:spPr>
      </p:pic>
    </p:spTree>
    <p:extLst>
      <p:ext uri="{BB962C8B-B14F-4D97-AF65-F5344CB8AC3E}">
        <p14:creationId xmlns:p14="http://schemas.microsoft.com/office/powerpoint/2010/main" val="108968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4" name="Picture 3" descr="A screenshot of a computer&#10;&#10;Description automatically generated">
            <a:extLst>
              <a:ext uri="{FF2B5EF4-FFF2-40B4-BE49-F238E27FC236}">
                <a16:creationId xmlns:a16="http://schemas.microsoft.com/office/drawing/2014/main" id="{031BF5C3-224E-64A8-EC4A-E7DC52D2FED0}"/>
              </a:ext>
            </a:extLst>
          </p:cNvPr>
          <p:cNvPicPr>
            <a:picLocks noChangeAspect="1"/>
          </p:cNvPicPr>
          <p:nvPr/>
        </p:nvPicPr>
        <p:blipFill>
          <a:blip r:embed="rId2"/>
          <a:stretch>
            <a:fillRect/>
          </a:stretch>
        </p:blipFill>
        <p:spPr>
          <a:xfrm>
            <a:off x="421533" y="1318459"/>
            <a:ext cx="9111575" cy="5104678"/>
          </a:xfrm>
          <a:prstGeom prst="rect">
            <a:avLst/>
          </a:prstGeom>
        </p:spPr>
      </p:pic>
    </p:spTree>
    <p:extLst>
      <p:ext uri="{BB962C8B-B14F-4D97-AF65-F5344CB8AC3E}">
        <p14:creationId xmlns:p14="http://schemas.microsoft.com/office/powerpoint/2010/main" val="366859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r/unixporn - Installed Debian Bookworm with CLI">
            <a:extLst>
              <a:ext uri="{FF2B5EF4-FFF2-40B4-BE49-F238E27FC236}">
                <a16:creationId xmlns:a16="http://schemas.microsoft.com/office/drawing/2014/main" id="{43C8663B-FA2F-015B-0051-76F3C7D658E5}"/>
              </a:ext>
            </a:extLst>
          </p:cNvPr>
          <p:cNvPicPr>
            <a:picLocks noChangeAspect="1"/>
          </p:cNvPicPr>
          <p:nvPr/>
        </p:nvPicPr>
        <p:blipFill>
          <a:blip r:embed="rId2"/>
          <a:stretch>
            <a:fillRect/>
          </a:stretch>
        </p:blipFill>
        <p:spPr>
          <a:xfrm>
            <a:off x="468549" y="1416540"/>
            <a:ext cx="7088220" cy="5200345"/>
          </a:xfrm>
          <a:prstGeom prst="rect">
            <a:avLst/>
          </a:prstGeom>
        </p:spPr>
      </p:pic>
    </p:spTree>
    <p:extLst>
      <p:ext uri="{BB962C8B-B14F-4D97-AF65-F5344CB8AC3E}">
        <p14:creationId xmlns:p14="http://schemas.microsoft.com/office/powerpoint/2010/main" val="3136260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4" name="Picture 3" descr="r/unixporn - [iPhone] Just riced my new hardware">
            <a:extLst>
              <a:ext uri="{FF2B5EF4-FFF2-40B4-BE49-F238E27FC236}">
                <a16:creationId xmlns:a16="http://schemas.microsoft.com/office/drawing/2014/main" id="{1402456A-226A-A44E-8455-BB1C4F2EBE8C}"/>
              </a:ext>
            </a:extLst>
          </p:cNvPr>
          <p:cNvPicPr>
            <a:picLocks noChangeAspect="1"/>
          </p:cNvPicPr>
          <p:nvPr/>
        </p:nvPicPr>
        <p:blipFill>
          <a:blip r:embed="rId2"/>
          <a:stretch>
            <a:fillRect/>
          </a:stretch>
        </p:blipFill>
        <p:spPr>
          <a:xfrm>
            <a:off x="428017" y="1273513"/>
            <a:ext cx="6885561" cy="5170251"/>
          </a:xfrm>
          <a:prstGeom prst="rect">
            <a:avLst/>
          </a:prstGeom>
        </p:spPr>
      </p:pic>
    </p:spTree>
    <p:extLst>
      <p:ext uri="{BB962C8B-B14F-4D97-AF65-F5344CB8AC3E}">
        <p14:creationId xmlns:p14="http://schemas.microsoft.com/office/powerpoint/2010/main" val="167736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history</a:t>
            </a:r>
          </a:p>
        </p:txBody>
      </p:sp>
      <p:sp>
        <p:nvSpPr>
          <p:cNvPr id="3" name="Content Placeholder 2">
            <a:extLst>
              <a:ext uri="{FF2B5EF4-FFF2-40B4-BE49-F238E27FC236}">
                <a16:creationId xmlns:a16="http://schemas.microsoft.com/office/drawing/2014/main" id="{ADA85766-21C3-6016-EACC-97A44066419C}"/>
              </a:ext>
            </a:extLst>
          </p:cNvPr>
          <p:cNvSpPr>
            <a:spLocks noGrp="1"/>
          </p:cNvSpPr>
          <p:nvPr>
            <p:ph idx="1"/>
          </p:nvPr>
        </p:nvSpPr>
        <p:spPr>
          <a:xfrm>
            <a:off x="581192" y="1147064"/>
            <a:ext cx="11029615" cy="986536"/>
          </a:xfrm>
        </p:spPr>
        <p:txBody>
          <a:bodyPr>
            <a:normAutofit fontScale="92500" lnSpcReduction="10000"/>
          </a:bodyPr>
          <a:lstStyle/>
          <a:p>
            <a:pPr marL="305435" indent="-305435"/>
            <a:r>
              <a:rPr lang="en-US">
                <a:solidFill>
                  <a:srgbClr val="000000"/>
                </a:solidFill>
                <a:ea typeface="+mn-lt"/>
                <a:cs typeface="+mn-lt"/>
              </a:rPr>
              <a:t>Creation: Linux began in 1991 as a personal project by Finnish student Linus Torvalds to create a new free operating system kernel.</a:t>
            </a:r>
          </a:p>
          <a:p>
            <a:pPr marL="305435" indent="-305435"/>
            <a:r>
              <a:rPr lang="en-US">
                <a:solidFill>
                  <a:srgbClr val="000000"/>
                </a:solidFill>
                <a:ea typeface="+mn-lt"/>
                <a:cs typeface="+mn-lt"/>
              </a:rPr>
              <a:t>https://groups.google.com/g/comp.os.minix/c/dlNtH7RRrGA/m/SwRavCzVE7gJ</a:t>
            </a:r>
          </a:p>
        </p:txBody>
      </p:sp>
      <p:pic>
        <p:nvPicPr>
          <p:cNvPr id="4" name="Picture 3" descr="linus torvalds first email message linux announcement">
            <a:extLst>
              <a:ext uri="{FF2B5EF4-FFF2-40B4-BE49-F238E27FC236}">
                <a16:creationId xmlns:a16="http://schemas.microsoft.com/office/drawing/2014/main" id="{38E78F71-B6F4-E7C3-78CE-03BB9F46A53D}"/>
              </a:ext>
            </a:extLst>
          </p:cNvPr>
          <p:cNvPicPr>
            <a:picLocks noChangeAspect="1"/>
          </p:cNvPicPr>
          <p:nvPr/>
        </p:nvPicPr>
        <p:blipFill>
          <a:blip r:embed="rId2"/>
          <a:stretch>
            <a:fillRect/>
          </a:stretch>
        </p:blipFill>
        <p:spPr>
          <a:xfrm>
            <a:off x="7080250" y="2387600"/>
            <a:ext cx="4527550" cy="2533650"/>
          </a:xfrm>
          <a:prstGeom prst="rect">
            <a:avLst/>
          </a:prstGeom>
        </p:spPr>
      </p:pic>
      <p:pic>
        <p:nvPicPr>
          <p:cNvPr id="5" name="Picture 4" descr="A screenshot of a computer message&#10;&#10;Description automatically generated">
            <a:extLst>
              <a:ext uri="{FF2B5EF4-FFF2-40B4-BE49-F238E27FC236}">
                <a16:creationId xmlns:a16="http://schemas.microsoft.com/office/drawing/2014/main" id="{E2AE20AD-DC3D-65A1-700F-2E9EBBE87C44}"/>
              </a:ext>
            </a:extLst>
          </p:cNvPr>
          <p:cNvPicPr>
            <a:picLocks noChangeAspect="1"/>
          </p:cNvPicPr>
          <p:nvPr/>
        </p:nvPicPr>
        <p:blipFill>
          <a:blip r:embed="rId3"/>
          <a:stretch>
            <a:fillRect/>
          </a:stretch>
        </p:blipFill>
        <p:spPr>
          <a:xfrm>
            <a:off x="583877" y="2120900"/>
            <a:ext cx="6344296" cy="4737100"/>
          </a:xfrm>
          <a:prstGeom prst="rect">
            <a:avLst/>
          </a:prstGeom>
        </p:spPr>
      </p:pic>
    </p:spTree>
    <p:extLst>
      <p:ext uri="{BB962C8B-B14F-4D97-AF65-F5344CB8AC3E}">
        <p14:creationId xmlns:p14="http://schemas.microsoft.com/office/powerpoint/2010/main" val="197283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3" name="Picture 2" descr="r/unixporn - [Hyprland] Setup for my university">
            <a:extLst>
              <a:ext uri="{FF2B5EF4-FFF2-40B4-BE49-F238E27FC236}">
                <a16:creationId xmlns:a16="http://schemas.microsoft.com/office/drawing/2014/main" id="{9864F71D-41A9-C493-D83A-A89E7E643F98}"/>
              </a:ext>
            </a:extLst>
          </p:cNvPr>
          <p:cNvPicPr>
            <a:picLocks noChangeAspect="1"/>
          </p:cNvPicPr>
          <p:nvPr/>
        </p:nvPicPr>
        <p:blipFill>
          <a:blip r:embed="rId2"/>
          <a:stretch>
            <a:fillRect/>
          </a:stretch>
        </p:blipFill>
        <p:spPr>
          <a:xfrm>
            <a:off x="484762" y="1328028"/>
            <a:ext cx="9236412" cy="5190922"/>
          </a:xfrm>
          <a:prstGeom prst="rect">
            <a:avLst/>
          </a:prstGeom>
        </p:spPr>
      </p:pic>
    </p:spTree>
    <p:extLst>
      <p:ext uri="{BB962C8B-B14F-4D97-AF65-F5344CB8AC3E}">
        <p14:creationId xmlns:p14="http://schemas.microsoft.com/office/powerpoint/2010/main" val="58454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Stats</a:t>
            </a:r>
          </a:p>
        </p:txBody>
      </p:sp>
      <p:sp>
        <p:nvSpPr>
          <p:cNvPr id="3" name="Content Placeholder 2">
            <a:extLst>
              <a:ext uri="{FF2B5EF4-FFF2-40B4-BE49-F238E27FC236}">
                <a16:creationId xmlns:a16="http://schemas.microsoft.com/office/drawing/2014/main" id="{ADA85766-21C3-6016-EACC-97A44066419C}"/>
              </a:ext>
            </a:extLst>
          </p:cNvPr>
          <p:cNvSpPr>
            <a:spLocks noGrp="1"/>
          </p:cNvSpPr>
          <p:nvPr>
            <p:ph idx="1"/>
          </p:nvPr>
        </p:nvSpPr>
        <p:spPr>
          <a:xfrm>
            <a:off x="581192" y="1147064"/>
            <a:ext cx="9245265" cy="5710936"/>
          </a:xfrm>
        </p:spPr>
        <p:txBody>
          <a:bodyPr>
            <a:normAutofit fontScale="92500" lnSpcReduction="10000"/>
          </a:bodyPr>
          <a:lstStyle/>
          <a:p>
            <a:pPr marL="305435" indent="-305435"/>
            <a:r>
              <a:rPr lang="en-US">
                <a:solidFill>
                  <a:srgbClr val="000000"/>
                </a:solidFill>
                <a:ea typeface="+mn-lt"/>
                <a:cs typeface="+mn-lt"/>
              </a:rPr>
              <a:t>Market Share and Usage:</a:t>
            </a:r>
          </a:p>
          <a:p>
            <a:pPr marL="629920" lvl="1" indent="-305435"/>
            <a:r>
              <a:rPr lang="en-US" sz="1600">
                <a:solidFill>
                  <a:srgbClr val="000000"/>
                </a:solidFill>
                <a:ea typeface="+mn-lt"/>
                <a:cs typeface="+mn-lt"/>
              </a:rPr>
              <a:t>Linux powers 39.2% of websites whose operating system is known, compared to 22% for Windows.</a:t>
            </a:r>
          </a:p>
          <a:p>
            <a:pPr marL="629920" lvl="1" indent="-305435"/>
            <a:r>
              <a:rPr lang="en-US" sz="1600">
                <a:solidFill>
                  <a:srgbClr val="000000"/>
                </a:solidFill>
                <a:ea typeface="+mn-lt"/>
                <a:cs typeface="+mn-lt"/>
              </a:rPr>
              <a:t>47.7% of the top 1,000 websites and 38.8% of the top 10,000 websites globally use Linux.</a:t>
            </a:r>
          </a:p>
          <a:p>
            <a:pPr marL="629920" lvl="1" indent="-305435"/>
            <a:r>
              <a:rPr lang="en-US" sz="1600">
                <a:solidFill>
                  <a:srgbClr val="000000"/>
                </a:solidFill>
                <a:ea typeface="+mn-lt"/>
                <a:cs typeface="+mn-lt"/>
              </a:rPr>
              <a:t>96.3% of the top one million web servers run on Linux.</a:t>
            </a:r>
          </a:p>
          <a:p>
            <a:pPr marL="629920" lvl="1" indent="-305435"/>
            <a:r>
              <a:rPr lang="en-US" sz="1600">
                <a:solidFill>
                  <a:srgbClr val="000000"/>
                </a:solidFill>
                <a:ea typeface="+mn-lt"/>
                <a:cs typeface="+mn-lt"/>
              </a:rPr>
              <a:t>Linux is the third most popular desktop OS, with a market share of 2.09%.</a:t>
            </a:r>
          </a:p>
          <a:p>
            <a:pPr marL="305435" indent="-305435"/>
            <a:r>
              <a:rPr lang="en-US">
                <a:solidFill>
                  <a:srgbClr val="000000"/>
                </a:solidFill>
                <a:ea typeface="+mn-lt"/>
                <a:cs typeface="+mn-lt"/>
              </a:rPr>
              <a:t>Developer Adoption:</a:t>
            </a:r>
          </a:p>
          <a:p>
            <a:pPr marL="629920" lvl="1" indent="-305435"/>
            <a:r>
              <a:rPr lang="en-US" sz="1600">
                <a:solidFill>
                  <a:srgbClr val="000000"/>
                </a:solidFill>
                <a:ea typeface="+mn-lt"/>
                <a:cs typeface="+mn-lt"/>
              </a:rPr>
              <a:t>47% of professional developers use Linux-based operating systems.</a:t>
            </a:r>
          </a:p>
          <a:p>
            <a:pPr marL="629920" lvl="1" indent="-305435"/>
            <a:r>
              <a:rPr lang="en-US" sz="1600">
                <a:solidFill>
                  <a:srgbClr val="000000"/>
                </a:solidFill>
                <a:ea typeface="+mn-lt"/>
                <a:cs typeface="+mn-lt"/>
              </a:rPr>
              <a:t>Windows remains the top choice for 61% of developers, while 44% use MacOS.</a:t>
            </a:r>
          </a:p>
          <a:p>
            <a:pPr marL="629920" lvl="1" indent="-305435"/>
            <a:r>
              <a:rPr lang="en-US" sz="1600">
                <a:solidFill>
                  <a:srgbClr val="000000"/>
                </a:solidFill>
                <a:ea typeface="+mn-lt"/>
                <a:cs typeface="+mn-lt"/>
              </a:rPr>
              <a:t>Only 3% use Windows Subsystem for Linux, and 1% use other operating systems.</a:t>
            </a:r>
          </a:p>
          <a:p>
            <a:pPr marL="305435" indent="-305435"/>
            <a:r>
              <a:rPr lang="en-US">
                <a:solidFill>
                  <a:srgbClr val="000000"/>
                </a:solidFill>
                <a:ea typeface="+mn-lt"/>
                <a:cs typeface="+mn-lt"/>
              </a:rPr>
              <a:t>Mobile Dominance:</a:t>
            </a:r>
          </a:p>
          <a:p>
            <a:pPr marL="629920" lvl="1" indent="-305435"/>
            <a:r>
              <a:rPr lang="en-US" sz="1600">
                <a:solidFill>
                  <a:srgbClr val="000000"/>
                </a:solidFill>
                <a:ea typeface="+mn-lt"/>
                <a:cs typeface="+mn-lt"/>
              </a:rPr>
              <a:t>Linux powers 85% of smartphones.</a:t>
            </a:r>
          </a:p>
          <a:p>
            <a:pPr marL="629920" lvl="1" indent="-305435"/>
            <a:r>
              <a:rPr lang="en-US" sz="1600">
                <a:solidFill>
                  <a:srgbClr val="000000"/>
                </a:solidFill>
                <a:ea typeface="+mn-lt"/>
                <a:cs typeface="+mn-lt"/>
              </a:rPr>
              <a:t>Mobile devices account for over half of the entire global internet traffic today, where Linux dominates.</a:t>
            </a:r>
          </a:p>
          <a:p>
            <a:pPr marL="305435" indent="-305435"/>
            <a:r>
              <a:rPr lang="en-US">
                <a:solidFill>
                  <a:srgbClr val="000000"/>
                </a:solidFill>
                <a:ea typeface="+mn-lt"/>
                <a:cs typeface="+mn-lt"/>
              </a:rPr>
              <a:t>Supercomputers and Servers:</a:t>
            </a:r>
          </a:p>
          <a:p>
            <a:pPr marL="629920" lvl="1" indent="-305435"/>
            <a:r>
              <a:rPr lang="en-US" sz="1600">
                <a:solidFill>
                  <a:srgbClr val="000000"/>
                </a:solidFill>
                <a:ea typeface="+mn-lt"/>
                <a:cs typeface="+mn-lt"/>
              </a:rPr>
              <a:t>All of the world’s top 500 fastest supercomputers run on Linux.</a:t>
            </a:r>
          </a:p>
          <a:p>
            <a:pPr marL="629920" lvl="1" indent="-305435"/>
            <a:r>
              <a:rPr lang="en-US" sz="1600">
                <a:solidFill>
                  <a:srgbClr val="000000"/>
                </a:solidFill>
                <a:ea typeface="+mn-lt"/>
                <a:cs typeface="+mn-lt"/>
              </a:rPr>
              <a:t>SpaceX has used Linux-supported systems for 65 missions, including the famous Falcon 9 missions.</a:t>
            </a:r>
          </a:p>
          <a:p>
            <a:pPr marL="305435" indent="-305435"/>
            <a:endParaRPr lang="en-US" sz="1100">
              <a:solidFill>
                <a:srgbClr val="000000"/>
              </a:solidFill>
              <a:ea typeface="+mn-lt"/>
              <a:cs typeface="+mn-lt"/>
            </a:endParaRPr>
          </a:p>
        </p:txBody>
      </p:sp>
    </p:spTree>
    <p:extLst>
      <p:ext uri="{BB962C8B-B14F-4D97-AF65-F5344CB8AC3E}">
        <p14:creationId xmlns:p14="http://schemas.microsoft.com/office/powerpoint/2010/main" val="365092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DISTROS</a:t>
            </a:r>
          </a:p>
        </p:txBody>
      </p:sp>
      <p:sp>
        <p:nvSpPr>
          <p:cNvPr id="3" name="Content Placeholder 2">
            <a:extLst>
              <a:ext uri="{FF2B5EF4-FFF2-40B4-BE49-F238E27FC236}">
                <a16:creationId xmlns:a16="http://schemas.microsoft.com/office/drawing/2014/main" id="{ADA85766-21C3-6016-EACC-97A44066419C}"/>
              </a:ext>
            </a:extLst>
          </p:cNvPr>
          <p:cNvSpPr>
            <a:spLocks noGrp="1"/>
          </p:cNvSpPr>
          <p:nvPr>
            <p:ph idx="1"/>
          </p:nvPr>
        </p:nvSpPr>
        <p:spPr>
          <a:xfrm>
            <a:off x="581192" y="1147064"/>
            <a:ext cx="10731165" cy="5710936"/>
          </a:xfrm>
        </p:spPr>
        <p:txBody>
          <a:bodyPr>
            <a:normAutofit lnSpcReduction="10000"/>
          </a:bodyPr>
          <a:lstStyle/>
          <a:p>
            <a:pPr marL="305435" indent="-305435"/>
            <a:r>
              <a:rPr lang="en-US">
                <a:solidFill>
                  <a:srgbClr val="111111"/>
                </a:solidFill>
                <a:ea typeface="+mn-lt"/>
                <a:cs typeface="+mn-lt"/>
              </a:rPr>
              <a:t>What Is a Linux Distro?</a:t>
            </a:r>
            <a:endParaRPr lang="en-US" sz="1050">
              <a:solidFill>
                <a:srgbClr val="111111"/>
              </a:solidFill>
              <a:ea typeface="+mn-lt"/>
              <a:cs typeface="+mn-lt"/>
            </a:endParaRPr>
          </a:p>
          <a:p>
            <a:pPr marL="629920" lvl="1" indent="-305435"/>
            <a:r>
              <a:rPr lang="en-US" sz="1600">
                <a:solidFill>
                  <a:srgbClr val="111111"/>
                </a:solidFill>
                <a:ea typeface="+mn-lt"/>
                <a:cs typeface="+mn-lt"/>
              </a:rPr>
              <a:t>A Linux distribution (distro) is an operating system built from open-source components.</a:t>
            </a:r>
            <a:endParaRPr lang="en-US" sz="1800">
              <a:ea typeface="+mn-lt"/>
              <a:cs typeface="+mn-lt"/>
            </a:endParaRPr>
          </a:p>
          <a:p>
            <a:pPr marL="629920" lvl="1" indent="-305435"/>
            <a:r>
              <a:rPr lang="en-US" sz="1600">
                <a:solidFill>
                  <a:srgbClr val="111111"/>
                </a:solidFill>
                <a:ea typeface="+mn-lt"/>
                <a:cs typeface="+mn-lt"/>
              </a:rPr>
              <a:t>It includes the Linux kernel and additional software to create a functional environment.</a:t>
            </a:r>
            <a:endParaRPr lang="en-US" sz="1800">
              <a:ea typeface="+mn-lt"/>
              <a:cs typeface="+mn-lt"/>
            </a:endParaRPr>
          </a:p>
          <a:p>
            <a:pPr marL="305435" indent="-305435"/>
            <a:r>
              <a:rPr lang="en-US">
                <a:solidFill>
                  <a:srgbClr val="111111"/>
                </a:solidFill>
                <a:ea typeface="+mn-lt"/>
                <a:cs typeface="+mn-lt"/>
              </a:rPr>
              <a:t>Distro Differences:</a:t>
            </a:r>
            <a:endParaRPr lang="en-US" sz="2000">
              <a:ea typeface="+mn-lt"/>
              <a:cs typeface="+mn-lt"/>
            </a:endParaRPr>
          </a:p>
          <a:p>
            <a:pPr marL="629920" lvl="1" indent="-305435"/>
            <a:r>
              <a:rPr lang="en-US" sz="1600">
                <a:solidFill>
                  <a:srgbClr val="111111"/>
                </a:solidFill>
                <a:ea typeface="+mn-lt"/>
                <a:cs typeface="+mn-lt"/>
              </a:rPr>
              <a:t>Philosophy: Distros have varying philosophies.</a:t>
            </a:r>
            <a:endParaRPr lang="en-US" sz="1800">
              <a:ea typeface="+mn-lt"/>
              <a:cs typeface="+mn-lt"/>
            </a:endParaRPr>
          </a:p>
          <a:p>
            <a:pPr marL="629920" lvl="1" indent="-305435"/>
            <a:r>
              <a:rPr lang="en-US" sz="1600">
                <a:solidFill>
                  <a:srgbClr val="111111"/>
                </a:solidFill>
                <a:ea typeface="+mn-lt"/>
                <a:cs typeface="+mn-lt"/>
              </a:rPr>
              <a:t>Default Software: Each distro comes with specific default software</a:t>
            </a:r>
          </a:p>
          <a:p>
            <a:pPr marL="629920" lvl="1" indent="-305435"/>
            <a:r>
              <a:rPr lang="en-US" sz="1600">
                <a:solidFill>
                  <a:srgbClr val="111111"/>
                </a:solidFill>
                <a:ea typeface="+mn-lt"/>
                <a:cs typeface="+mn-lt"/>
              </a:rPr>
              <a:t>Package Management: Different package managers handle software installation.</a:t>
            </a:r>
            <a:endParaRPr lang="en-US" sz="1800">
              <a:ea typeface="+mn-lt"/>
              <a:cs typeface="+mn-lt"/>
            </a:endParaRPr>
          </a:p>
          <a:p>
            <a:pPr marL="629920" lvl="1" indent="-305435"/>
            <a:r>
              <a:rPr lang="en-US" sz="1600">
                <a:solidFill>
                  <a:srgbClr val="111111"/>
                </a:solidFill>
                <a:ea typeface="+mn-lt"/>
                <a:cs typeface="+mn-lt"/>
              </a:rPr>
              <a:t>Stability vs. Cutting-Edge: Some prioritize stability, while others offer bleeding-edge features.</a:t>
            </a:r>
            <a:endParaRPr lang="en-US" sz="1800">
              <a:ea typeface="+mn-lt"/>
              <a:cs typeface="+mn-lt"/>
            </a:endParaRPr>
          </a:p>
          <a:p>
            <a:pPr marL="629920" lvl="1" indent="-305435"/>
            <a:r>
              <a:rPr lang="en-US" sz="1600">
                <a:solidFill>
                  <a:srgbClr val="111111"/>
                </a:solidFill>
                <a:ea typeface="+mn-lt"/>
                <a:cs typeface="+mn-lt"/>
              </a:rPr>
              <a:t>Purpose: Distros for servers, desktops, or specialized tasks.</a:t>
            </a:r>
            <a:endParaRPr lang="en-US" sz="1800">
              <a:ea typeface="+mn-lt"/>
              <a:cs typeface="+mn-lt"/>
            </a:endParaRPr>
          </a:p>
          <a:p>
            <a:pPr marL="305435" indent="-305435"/>
            <a:r>
              <a:rPr lang="en-US">
                <a:solidFill>
                  <a:srgbClr val="111111"/>
                </a:solidFill>
                <a:ea typeface="+mn-lt"/>
                <a:cs typeface="+mn-lt"/>
              </a:rPr>
              <a:t>Choosing a Distro:</a:t>
            </a:r>
            <a:endParaRPr lang="en-US" sz="2000">
              <a:ea typeface="+mn-lt"/>
              <a:cs typeface="+mn-lt"/>
            </a:endParaRPr>
          </a:p>
          <a:p>
            <a:pPr marL="629920" lvl="1" indent="-305435"/>
            <a:r>
              <a:rPr lang="en-US" sz="1600">
                <a:solidFill>
                  <a:srgbClr val="111111"/>
                </a:solidFill>
                <a:ea typeface="+mn-lt"/>
                <a:cs typeface="+mn-lt"/>
              </a:rPr>
              <a:t>There are </a:t>
            </a:r>
            <a:r>
              <a:rPr lang="en-US" sz="1600" b="1">
                <a:solidFill>
                  <a:srgbClr val="111111"/>
                </a:solidFill>
                <a:ea typeface="+mn-lt"/>
                <a:cs typeface="+mn-lt"/>
              </a:rPr>
              <a:t>600+</a:t>
            </a:r>
            <a:r>
              <a:rPr lang="en-US" sz="1600">
                <a:solidFill>
                  <a:srgbClr val="111111"/>
                </a:solidFill>
                <a:ea typeface="+mn-lt"/>
                <a:cs typeface="+mn-lt"/>
              </a:rPr>
              <a:t> Linux distros</a:t>
            </a:r>
          </a:p>
          <a:p>
            <a:pPr marL="629920" lvl="1" indent="-305435"/>
            <a:r>
              <a:rPr lang="en-US" sz="1600">
                <a:solidFill>
                  <a:srgbClr val="111111"/>
                </a:solidFill>
                <a:ea typeface="+mn-lt"/>
                <a:cs typeface="+mn-lt"/>
              </a:rPr>
              <a:t>Consider your goals and expertise.</a:t>
            </a:r>
            <a:endParaRPr lang="en-US" sz="1800">
              <a:ea typeface="+mn-lt"/>
              <a:cs typeface="+mn-lt"/>
            </a:endParaRPr>
          </a:p>
          <a:p>
            <a:pPr marL="629920" lvl="1" indent="-305435"/>
            <a:r>
              <a:rPr lang="en-US" sz="1600" b="1">
                <a:solidFill>
                  <a:srgbClr val="111111"/>
                </a:solidFill>
                <a:ea typeface="+mn-lt"/>
                <a:cs typeface="+mn-lt"/>
              </a:rPr>
              <a:t>Try as many as you can and get ready to change when needed or forced</a:t>
            </a:r>
          </a:p>
          <a:p>
            <a:pPr marL="629920" lvl="1" indent="-305435"/>
            <a:r>
              <a:rPr lang="en-US" sz="1600" i="1" u="sng">
                <a:solidFill>
                  <a:srgbClr val="111111"/>
                </a:solidFill>
                <a:ea typeface="+mn-lt"/>
                <a:cs typeface="+mn-lt"/>
              </a:rPr>
              <a:t>"You don’t chose a Linux Distro, a Linux Distro choses you." Jose Santos</a:t>
            </a:r>
          </a:p>
        </p:txBody>
      </p:sp>
    </p:spTree>
    <p:extLst>
      <p:ext uri="{BB962C8B-B14F-4D97-AF65-F5344CB8AC3E}">
        <p14:creationId xmlns:p14="http://schemas.microsoft.com/office/powerpoint/2010/main" val="63994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dirty="0"/>
              <a:t>Kernel</a:t>
            </a:r>
          </a:p>
        </p:txBody>
      </p:sp>
      <p:sp>
        <p:nvSpPr>
          <p:cNvPr id="3" name="Content Placeholder 2">
            <a:extLst>
              <a:ext uri="{FF2B5EF4-FFF2-40B4-BE49-F238E27FC236}">
                <a16:creationId xmlns:a16="http://schemas.microsoft.com/office/drawing/2014/main" id="{ADA85766-21C3-6016-EACC-97A44066419C}"/>
              </a:ext>
            </a:extLst>
          </p:cNvPr>
          <p:cNvSpPr>
            <a:spLocks noGrp="1"/>
          </p:cNvSpPr>
          <p:nvPr>
            <p:ph idx="1"/>
          </p:nvPr>
        </p:nvSpPr>
        <p:spPr>
          <a:xfrm>
            <a:off x="581192" y="1147064"/>
            <a:ext cx="10731165" cy="5710936"/>
          </a:xfrm>
        </p:spPr>
        <p:txBody>
          <a:bodyPr>
            <a:normAutofit/>
          </a:bodyPr>
          <a:lstStyle/>
          <a:p>
            <a:pPr marL="305435" indent="-305435"/>
            <a:r>
              <a:rPr lang="en-US" dirty="0">
                <a:solidFill>
                  <a:srgbClr val="111111"/>
                </a:solidFill>
                <a:ea typeface="+mn-lt"/>
                <a:cs typeface="+mn-lt"/>
              </a:rPr>
              <a:t>What is Linux Kernel: The Linux kernel is the core of the Linux operating system. It is a free and open-source.</a:t>
            </a:r>
          </a:p>
          <a:p>
            <a:pPr marL="305435" indent="-305435"/>
            <a:r>
              <a:rPr lang="en-US" dirty="0">
                <a:solidFill>
                  <a:srgbClr val="111111"/>
                </a:solidFill>
                <a:ea typeface="+mn-lt"/>
                <a:cs typeface="+mn-lt"/>
              </a:rPr>
              <a:t>Function: The Linux kernel manages the system’s resources and facilitates communication between hardware and software components.</a:t>
            </a:r>
            <a:endParaRPr lang="en-US" dirty="0"/>
          </a:p>
          <a:p>
            <a:pPr marL="629920" lvl="1" indent="-305435"/>
            <a:r>
              <a:rPr lang="en-US" b="1" dirty="0">
                <a:solidFill>
                  <a:srgbClr val="111111"/>
                </a:solidFill>
                <a:ea typeface="+mn-lt"/>
                <a:cs typeface="+mn-lt"/>
              </a:rPr>
              <a:t>Hardware Abstraction and Management</a:t>
            </a:r>
            <a:r>
              <a:rPr lang="en-US" dirty="0">
                <a:solidFill>
                  <a:srgbClr val="111111"/>
                </a:solidFill>
                <a:ea typeface="+mn-lt"/>
                <a:cs typeface="+mn-lt"/>
              </a:rPr>
              <a:t>: The Linux kernel manages and abstracts the underlying hardware, allowing the software to interact with the system without needing to know its specific details.</a:t>
            </a:r>
            <a:endParaRPr lang="en-US" dirty="0"/>
          </a:p>
          <a:p>
            <a:pPr marL="629920" lvl="1" indent="-305435"/>
            <a:r>
              <a:rPr lang="en-US" b="1" dirty="0">
                <a:solidFill>
                  <a:srgbClr val="111111"/>
                </a:solidFill>
                <a:ea typeface="+mn-lt"/>
                <a:cs typeface="+mn-lt"/>
              </a:rPr>
              <a:t>Memory Management</a:t>
            </a:r>
            <a:r>
              <a:rPr lang="en-US" dirty="0">
                <a:solidFill>
                  <a:srgbClr val="111111"/>
                </a:solidFill>
                <a:ea typeface="+mn-lt"/>
                <a:cs typeface="+mn-lt"/>
              </a:rPr>
              <a:t>: The Linux kernel’s memory management subsystem is responsible for managing the system’s memory. This includes the implementation of virtual memory and demand paging, memory allocation for both kernel internal structures and user space programs, and mapping of files into processes’ address space</a:t>
            </a:r>
          </a:p>
          <a:p>
            <a:pPr marL="629920" lvl="1" indent="-305435"/>
            <a:r>
              <a:rPr lang="en-US" b="1" dirty="0">
                <a:solidFill>
                  <a:srgbClr val="111111"/>
                </a:solidFill>
                <a:ea typeface="+mn-lt"/>
                <a:cs typeface="+mn-lt"/>
              </a:rPr>
              <a:t>Process Management</a:t>
            </a:r>
            <a:r>
              <a:rPr lang="en-US" dirty="0">
                <a:solidFill>
                  <a:srgbClr val="111111"/>
                </a:solidFill>
                <a:ea typeface="+mn-lt"/>
                <a:cs typeface="+mn-lt"/>
              </a:rPr>
              <a:t>: The kernel determines which processes can use the central processing unit (CPU), when, and for how long.</a:t>
            </a:r>
            <a:endParaRPr lang="en-US" dirty="0"/>
          </a:p>
          <a:p>
            <a:pPr marL="629920" lvl="1" indent="-305435"/>
            <a:r>
              <a:rPr lang="en-US" b="1" dirty="0">
                <a:solidFill>
                  <a:srgbClr val="111111"/>
                </a:solidFill>
                <a:ea typeface="+mn-lt"/>
                <a:cs typeface="+mn-lt"/>
              </a:rPr>
              <a:t>File System Management</a:t>
            </a:r>
            <a:r>
              <a:rPr lang="en-US" dirty="0">
                <a:solidFill>
                  <a:srgbClr val="111111"/>
                </a:solidFill>
                <a:ea typeface="+mn-lt"/>
                <a:cs typeface="+mn-lt"/>
              </a:rPr>
              <a:t>: The kernel manages the file system, providing a way for applications to store and retrieve data.</a:t>
            </a:r>
            <a:endParaRPr lang="en-US" dirty="0"/>
          </a:p>
          <a:p>
            <a:pPr marL="629920" lvl="1" indent="-305435"/>
            <a:r>
              <a:rPr lang="en-US" b="1" dirty="0">
                <a:solidFill>
                  <a:srgbClr val="111111"/>
                </a:solidFill>
                <a:ea typeface="+mn-lt"/>
                <a:cs typeface="+mn-lt"/>
              </a:rPr>
              <a:t>Network Management</a:t>
            </a:r>
            <a:r>
              <a:rPr lang="en-US" dirty="0">
                <a:solidFill>
                  <a:srgbClr val="111111"/>
                </a:solidFill>
                <a:ea typeface="+mn-lt"/>
                <a:cs typeface="+mn-lt"/>
              </a:rPr>
              <a:t>: The kernel handles networking tasks, allowing the system to communicate with other systems over a network.</a:t>
            </a:r>
            <a:endParaRPr lang="en-US" dirty="0"/>
          </a:p>
          <a:p>
            <a:pPr marL="305435" indent="-305435"/>
            <a:r>
              <a:rPr lang="en-US" b="1" dirty="0">
                <a:solidFill>
                  <a:srgbClr val="111111"/>
                </a:solidFill>
                <a:ea typeface="+mn-lt"/>
                <a:cs typeface="+mn-lt"/>
              </a:rPr>
              <a:t>Maintenance</a:t>
            </a:r>
            <a:r>
              <a:rPr lang="en-US" dirty="0">
                <a:solidFill>
                  <a:srgbClr val="111111"/>
                </a:solidFill>
                <a:ea typeface="+mn-lt"/>
                <a:cs typeface="+mn-lt"/>
              </a:rPr>
              <a:t>: The Linux kernel is managed by Linus and maintained by a community of developers.</a:t>
            </a:r>
            <a:endParaRPr lang="en-US" b="1" dirty="0">
              <a:solidFill>
                <a:srgbClr val="111111"/>
              </a:solidFill>
              <a:ea typeface="+mn-lt"/>
              <a:cs typeface="+mn-lt"/>
            </a:endParaRPr>
          </a:p>
          <a:p>
            <a:pPr marL="305435" indent="-305435"/>
            <a:r>
              <a:rPr lang="en-US" b="1" dirty="0">
                <a:solidFill>
                  <a:srgbClr val="111111"/>
                </a:solidFill>
                <a:ea typeface="+mn-lt"/>
                <a:cs typeface="+mn-lt"/>
              </a:rPr>
              <a:t>Linus created Git to support the Linux Kernel work: </a:t>
            </a:r>
            <a:r>
              <a:rPr lang="en-US" dirty="0">
                <a:solidFill>
                  <a:srgbClr val="111111"/>
                </a:solidFill>
                <a:ea typeface="+mn-lt"/>
                <a:cs typeface="+mn-lt"/>
                <a:hlinkClick r:id="rId2"/>
              </a:rPr>
              <a:t>https://github.com/torvalds/linux</a:t>
            </a:r>
            <a:r>
              <a:rPr lang="en-US" dirty="0">
                <a:solidFill>
                  <a:srgbClr val="111111"/>
                </a:solidFill>
                <a:ea typeface="+mn-lt"/>
                <a:cs typeface="+mn-lt"/>
              </a:rPr>
              <a:t> *</a:t>
            </a:r>
            <a:endParaRPr lang="en-US" b="1" dirty="0">
              <a:solidFill>
                <a:srgbClr val="111111"/>
              </a:solidFill>
            </a:endParaRPr>
          </a:p>
        </p:txBody>
      </p:sp>
    </p:spTree>
    <p:extLst>
      <p:ext uri="{BB962C8B-B14F-4D97-AF65-F5344CB8AC3E}">
        <p14:creationId xmlns:p14="http://schemas.microsoft.com/office/powerpoint/2010/main" val="166216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DISTROS</a:t>
            </a:r>
          </a:p>
        </p:txBody>
      </p:sp>
      <p:sp>
        <p:nvSpPr>
          <p:cNvPr id="5" name="Content Placeholder 4">
            <a:extLst>
              <a:ext uri="{FF2B5EF4-FFF2-40B4-BE49-F238E27FC236}">
                <a16:creationId xmlns:a16="http://schemas.microsoft.com/office/drawing/2014/main" id="{D0943D0B-2A9C-2927-31BB-8B5976E2D2F3}"/>
              </a:ext>
            </a:extLst>
          </p:cNvPr>
          <p:cNvSpPr>
            <a:spLocks noGrp="1"/>
          </p:cNvSpPr>
          <p:nvPr>
            <p:ph idx="1"/>
          </p:nvPr>
        </p:nvSpPr>
        <p:spPr>
          <a:xfrm>
            <a:off x="581192" y="1102614"/>
            <a:ext cx="11029615" cy="5755386"/>
          </a:xfrm>
        </p:spPr>
        <p:txBody>
          <a:bodyPr vert="horz" lIns="91440" tIns="45720" rIns="91440" bIns="45720" rtlCol="0" anchor="ctr">
            <a:noAutofit/>
          </a:bodyPr>
          <a:lstStyle/>
          <a:p>
            <a:pPr marL="305435" indent="-305435"/>
            <a:r>
              <a:rPr lang="en-US" b="1">
                <a:solidFill>
                  <a:srgbClr val="111111"/>
                </a:solidFill>
                <a:ea typeface="+mn-lt"/>
                <a:cs typeface="+mn-lt"/>
              </a:rPr>
              <a:t>Ubuntu</a:t>
            </a:r>
            <a:r>
              <a:rPr lang="en-US">
                <a:solidFill>
                  <a:srgbClr val="111111"/>
                </a:solidFill>
                <a:ea typeface="+mn-lt"/>
                <a:cs typeface="+mn-lt"/>
              </a:rPr>
              <a:t>: Ubuntu’s philosophy is rooted in the concept of “Ubuntu”, an African-origin value system that emphasizes the interconnectedness of individuals with their surrounding societal and physical worlds. Ubuntu is designed to be user-friendly and comfortable, and it aims to be the platform that leads in achieving these ideals.</a:t>
            </a:r>
            <a:endParaRPr lang="en-US">
              <a:ea typeface="+mn-lt"/>
              <a:cs typeface="+mn-lt"/>
            </a:endParaRPr>
          </a:p>
          <a:p>
            <a:pPr marL="305435" indent="-305435"/>
            <a:r>
              <a:rPr lang="en-US" b="1">
                <a:solidFill>
                  <a:srgbClr val="111111"/>
                </a:solidFill>
                <a:ea typeface="+mn-lt"/>
                <a:cs typeface="+mn-lt"/>
              </a:rPr>
              <a:t>Debian</a:t>
            </a:r>
            <a:r>
              <a:rPr lang="en-US">
                <a:solidFill>
                  <a:srgbClr val="111111"/>
                </a:solidFill>
                <a:ea typeface="+mn-lt"/>
                <a:cs typeface="+mn-lt"/>
              </a:rPr>
              <a:t>: Debian’s philosophy is deeply rooted in the values of free software and the belief that software should be developed, shared, and maintained without a profit motive. Debian ensures that what they distribute is free for derivatives to modify and redistribute to their audience.</a:t>
            </a:r>
            <a:endParaRPr lang="en-US">
              <a:ea typeface="+mn-lt"/>
              <a:cs typeface="+mn-lt"/>
            </a:endParaRPr>
          </a:p>
          <a:p>
            <a:pPr marL="305435" indent="-305435"/>
            <a:r>
              <a:rPr lang="en-US" b="1">
                <a:solidFill>
                  <a:srgbClr val="111111"/>
                </a:solidFill>
                <a:ea typeface="+mn-lt"/>
                <a:cs typeface="+mn-lt"/>
              </a:rPr>
              <a:t>Fedora</a:t>
            </a:r>
            <a:r>
              <a:rPr lang="en-US">
                <a:solidFill>
                  <a:srgbClr val="111111"/>
                </a:solidFill>
                <a:ea typeface="+mn-lt"/>
                <a:cs typeface="+mn-lt"/>
              </a:rPr>
              <a:t>: Fedora has a reputation for focusing on innovation, integrating new technologies early on and working closely with upstream Linux communities. Fedora Linux is developed by the Fedora Project and aims to be on the leading edge of open-source technologies.</a:t>
            </a:r>
            <a:endParaRPr lang="en-US">
              <a:ea typeface="+mn-lt"/>
              <a:cs typeface="+mn-lt"/>
            </a:endParaRPr>
          </a:p>
          <a:p>
            <a:pPr marL="305435" indent="-305435"/>
            <a:r>
              <a:rPr lang="en-US" b="1">
                <a:solidFill>
                  <a:srgbClr val="111111"/>
                </a:solidFill>
                <a:ea typeface="+mn-lt"/>
                <a:cs typeface="+mn-lt"/>
              </a:rPr>
              <a:t>Mint</a:t>
            </a:r>
            <a:r>
              <a:rPr lang="en-US">
                <a:solidFill>
                  <a:srgbClr val="111111"/>
                </a:solidFill>
                <a:ea typeface="+mn-lt"/>
                <a:cs typeface="+mn-lt"/>
              </a:rPr>
              <a:t>: Linux Mint is focused on ease of use, appealing design, stability, and feedback from its users. It is designed to work ‘out of the box’ and comes fully equipped with the apps most people need. Linux Mint has a traditional philosophy regarding which versions of the software to use, prioritizing stable versions that have been highly tested and are known to work.</a:t>
            </a:r>
          </a:p>
          <a:p>
            <a:pPr marL="305435" indent="-305435"/>
            <a:r>
              <a:rPr lang="en-US" b="1">
                <a:solidFill>
                  <a:srgbClr val="111111"/>
                </a:solidFill>
                <a:latin typeface="Arial"/>
                <a:ea typeface="+mn-lt"/>
                <a:cs typeface="Arial"/>
              </a:rPr>
              <a:t>Kali Linux</a:t>
            </a:r>
            <a:r>
              <a:rPr lang="en-US">
                <a:solidFill>
                  <a:srgbClr val="111111"/>
                </a:solidFill>
                <a:latin typeface="Arial"/>
                <a:ea typeface="+mn-lt"/>
                <a:cs typeface="Arial"/>
              </a:rPr>
              <a:t>: Kali Linux is a free, open-source operating system used for advanced penetration testing and security auditing. It is designed for ethical hackers and security professionals who need to test their systems’ vulnerabilities. Kali Linux provides several hundred common tools and industry-specific modifications, targeted towards various information security tasks.</a:t>
            </a:r>
            <a:endParaRPr lang="en-US">
              <a:solidFill>
                <a:srgbClr val="000000"/>
              </a:solidFill>
              <a:latin typeface="Arial"/>
              <a:ea typeface="+mn-lt"/>
              <a:cs typeface="Arial"/>
            </a:endParaRPr>
          </a:p>
        </p:txBody>
      </p:sp>
    </p:spTree>
    <p:extLst>
      <p:ext uri="{BB962C8B-B14F-4D97-AF65-F5344CB8AC3E}">
        <p14:creationId xmlns:p14="http://schemas.microsoft.com/office/powerpoint/2010/main" val="69140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dirty="0"/>
              <a:t>Installation</a:t>
            </a:r>
          </a:p>
        </p:txBody>
      </p:sp>
      <p:sp>
        <p:nvSpPr>
          <p:cNvPr id="5" name="Content Placeholder 4">
            <a:extLst>
              <a:ext uri="{FF2B5EF4-FFF2-40B4-BE49-F238E27FC236}">
                <a16:creationId xmlns:a16="http://schemas.microsoft.com/office/drawing/2014/main" id="{D0943D0B-2A9C-2927-31BB-8B5976E2D2F3}"/>
              </a:ext>
            </a:extLst>
          </p:cNvPr>
          <p:cNvSpPr>
            <a:spLocks noGrp="1"/>
          </p:cNvSpPr>
          <p:nvPr>
            <p:ph idx="1"/>
          </p:nvPr>
        </p:nvSpPr>
        <p:spPr>
          <a:xfrm>
            <a:off x="581192" y="1134364"/>
            <a:ext cx="11029615" cy="3399536"/>
          </a:xfrm>
        </p:spPr>
        <p:txBody>
          <a:bodyPr vert="horz" lIns="91440" tIns="45720" rIns="91440" bIns="45720" rtlCol="0" anchor="ctr">
            <a:noAutofit/>
          </a:bodyPr>
          <a:lstStyle/>
          <a:p>
            <a:pPr marL="305435" indent="-305435"/>
            <a:r>
              <a:rPr lang="en-US" b="1" dirty="0">
                <a:solidFill>
                  <a:srgbClr val="111111"/>
                </a:solidFill>
                <a:ea typeface="+mn-lt"/>
                <a:cs typeface="+mn-lt"/>
              </a:rPr>
              <a:t>Choose a Linux Distribution</a:t>
            </a:r>
            <a:endParaRPr lang="en-US" dirty="0">
              <a:solidFill>
                <a:srgbClr val="404040"/>
              </a:solidFill>
              <a:ea typeface="+mn-lt"/>
              <a:cs typeface="+mn-lt"/>
            </a:endParaRPr>
          </a:p>
          <a:p>
            <a:pPr marL="305435" indent="-305435"/>
            <a:r>
              <a:rPr lang="en-US" b="1" dirty="0">
                <a:solidFill>
                  <a:srgbClr val="111111"/>
                </a:solidFill>
                <a:ea typeface="+mn-lt"/>
                <a:cs typeface="+mn-lt"/>
              </a:rPr>
              <a:t>Download the Linux Distribution</a:t>
            </a:r>
            <a:endParaRPr lang="en-US" dirty="0">
              <a:solidFill>
                <a:srgbClr val="111111"/>
              </a:solidFill>
            </a:endParaRPr>
          </a:p>
          <a:p>
            <a:pPr marL="305435" indent="-305435"/>
            <a:r>
              <a:rPr lang="en-US" b="1" dirty="0">
                <a:solidFill>
                  <a:srgbClr val="111111"/>
                </a:solidFill>
                <a:ea typeface="+mn-lt"/>
                <a:cs typeface="+mn-lt"/>
              </a:rPr>
              <a:t>Create Bootable Installation Media:</a:t>
            </a:r>
            <a:r>
              <a:rPr lang="en-US" dirty="0">
                <a:solidFill>
                  <a:srgbClr val="111111"/>
                </a:solidFill>
                <a:ea typeface="+mn-lt"/>
                <a:cs typeface="+mn-lt"/>
              </a:rPr>
              <a:t> This can be done using a USB drive or a writeable DVD1.</a:t>
            </a:r>
            <a:endParaRPr lang="en-US" dirty="0"/>
          </a:p>
          <a:p>
            <a:pPr marL="305435" indent="-305435"/>
            <a:r>
              <a:rPr lang="en-US" b="1" dirty="0">
                <a:solidFill>
                  <a:srgbClr val="111111"/>
                </a:solidFill>
                <a:ea typeface="+mn-lt"/>
                <a:cs typeface="+mn-lt"/>
              </a:rPr>
              <a:t>Boot Your Linux Installation Media</a:t>
            </a:r>
            <a:r>
              <a:rPr lang="en-US" dirty="0">
                <a:solidFill>
                  <a:srgbClr val="111111"/>
                </a:solidFill>
                <a:ea typeface="+mn-lt"/>
                <a:cs typeface="+mn-lt"/>
              </a:rPr>
              <a:t>: To install an OS onto a computer, you must boot to the OS installer.</a:t>
            </a:r>
            <a:endParaRPr lang="en-US" dirty="0"/>
          </a:p>
          <a:p>
            <a:pPr marL="305435" indent="-305435"/>
            <a:r>
              <a:rPr lang="en-US" b="1" dirty="0">
                <a:solidFill>
                  <a:srgbClr val="111111"/>
                </a:solidFill>
                <a:ea typeface="+mn-lt"/>
                <a:cs typeface="+mn-lt"/>
              </a:rPr>
              <a:t>Install Linux</a:t>
            </a:r>
            <a:r>
              <a:rPr lang="en-US" dirty="0">
                <a:solidFill>
                  <a:srgbClr val="111111"/>
                </a:solidFill>
                <a:ea typeface="+mn-lt"/>
                <a:cs typeface="+mn-lt"/>
              </a:rPr>
              <a:t>: Follow the installation prompts to install Linux on your system. This includes selecting your preferred language, choosing the installation type (e.g., alongside an existing operating system or on a new partition), creating a username and password for your Linux account, and selecting the installation location.</a:t>
            </a:r>
            <a:endParaRPr lang="en-US" dirty="0">
              <a:solidFill>
                <a:srgbClr val="404040"/>
              </a:solidFill>
              <a:ea typeface="+mn-lt"/>
              <a:cs typeface="+mn-lt"/>
            </a:endParaRPr>
          </a:p>
          <a:p>
            <a:pPr marL="305435" indent="-305435"/>
            <a:r>
              <a:rPr lang="en-US" b="1" dirty="0">
                <a:solidFill>
                  <a:srgbClr val="111111"/>
                </a:solidFill>
              </a:rPr>
              <a:t>Dual boot</a:t>
            </a:r>
            <a:r>
              <a:rPr lang="en-US" dirty="0">
                <a:solidFill>
                  <a:srgbClr val="111111"/>
                </a:solidFill>
              </a:rPr>
              <a:t>: There is an option to install Linux alongside windows and have the option to boot with each one</a:t>
            </a:r>
          </a:p>
        </p:txBody>
      </p:sp>
    </p:spTree>
    <p:extLst>
      <p:ext uri="{BB962C8B-B14F-4D97-AF65-F5344CB8AC3E}">
        <p14:creationId xmlns:p14="http://schemas.microsoft.com/office/powerpoint/2010/main" val="149941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sp>
        <p:nvSpPr>
          <p:cNvPr id="5" name="Content Placeholder 4">
            <a:extLst>
              <a:ext uri="{FF2B5EF4-FFF2-40B4-BE49-F238E27FC236}">
                <a16:creationId xmlns:a16="http://schemas.microsoft.com/office/drawing/2014/main" id="{D0943D0B-2A9C-2927-31BB-8B5976E2D2F3}"/>
              </a:ext>
            </a:extLst>
          </p:cNvPr>
          <p:cNvSpPr>
            <a:spLocks noGrp="1"/>
          </p:cNvSpPr>
          <p:nvPr>
            <p:ph idx="1"/>
          </p:nvPr>
        </p:nvSpPr>
        <p:spPr>
          <a:xfrm>
            <a:off x="581192" y="1102614"/>
            <a:ext cx="11029615" cy="5755386"/>
          </a:xfrm>
        </p:spPr>
        <p:txBody>
          <a:bodyPr vert="horz" lIns="91440" tIns="45720" rIns="91440" bIns="45720" rtlCol="0" anchor="ctr">
            <a:noAutofit/>
          </a:bodyPr>
          <a:lstStyle/>
          <a:p>
            <a:pPr marL="305435" indent="-305435"/>
            <a:r>
              <a:rPr lang="en-US">
                <a:solidFill>
                  <a:srgbClr val="111111"/>
                </a:solidFill>
                <a:ea typeface="+mn-lt"/>
                <a:cs typeface="+mn-lt"/>
              </a:rPr>
              <a:t>A Linux graphical interface, also known as a desktop environment, is a system of interactive visual components for a computer or system software. It includes components such as a taskbar, windows, launcher menus, etc.</a:t>
            </a:r>
            <a:endParaRPr lang="en-US">
              <a:solidFill>
                <a:srgbClr val="111111"/>
              </a:solidFill>
              <a:ea typeface="+mn-lt"/>
              <a:cs typeface="Arial"/>
            </a:endParaRPr>
          </a:p>
          <a:p>
            <a:pPr marL="305435" indent="-305435"/>
            <a:r>
              <a:rPr lang="en-US" b="1">
                <a:solidFill>
                  <a:srgbClr val="111111"/>
                </a:solidFill>
                <a:ea typeface="+mn-lt"/>
                <a:cs typeface="+mn-lt"/>
              </a:rPr>
              <a:t>GNOME</a:t>
            </a:r>
            <a:r>
              <a:rPr lang="en-US">
                <a:solidFill>
                  <a:srgbClr val="111111"/>
                </a:solidFill>
                <a:ea typeface="+mn-lt"/>
                <a:cs typeface="+mn-lt"/>
              </a:rPr>
              <a:t>: GNOME’s philosophy is to keep things available but not visible. It is free-of-charge software characterized by its simplicity and attractiveness. The developers focus on details like fonts rendering or icons design.</a:t>
            </a:r>
            <a:endParaRPr lang="en-US">
              <a:solidFill>
                <a:srgbClr val="111111"/>
              </a:solidFill>
              <a:latin typeface="Arial Nova Light"/>
              <a:ea typeface="+mn-lt"/>
              <a:cs typeface="Arial"/>
            </a:endParaRPr>
          </a:p>
          <a:p>
            <a:pPr marL="305435" indent="-305435"/>
            <a:r>
              <a:rPr lang="en-US" b="1">
                <a:solidFill>
                  <a:srgbClr val="111111"/>
                </a:solidFill>
                <a:ea typeface="+mn-lt"/>
                <a:cs typeface="+mn-lt"/>
              </a:rPr>
              <a:t>KDE</a:t>
            </a:r>
            <a:r>
              <a:rPr lang="en-US">
                <a:solidFill>
                  <a:srgbClr val="111111"/>
                </a:solidFill>
                <a:ea typeface="+mn-lt"/>
                <a:cs typeface="+mn-lt"/>
              </a:rPr>
              <a:t>: KDE offers a potent graphical user interface (GUI) that can be customized, making it ideal for individuals who enjoy personalization. It sticks with the menus at all times and provides numerous choices for customization.</a:t>
            </a:r>
            <a:endParaRPr lang="en-US"/>
          </a:p>
          <a:p>
            <a:pPr marL="305435" indent="-305435"/>
            <a:r>
              <a:rPr lang="en-US" b="1">
                <a:solidFill>
                  <a:srgbClr val="111111"/>
                </a:solidFill>
                <a:ea typeface="+mn-lt"/>
                <a:cs typeface="+mn-lt"/>
              </a:rPr>
              <a:t>Cinnamon</a:t>
            </a:r>
            <a:r>
              <a:rPr lang="en-US">
                <a:solidFill>
                  <a:srgbClr val="111111"/>
                </a:solidFill>
                <a:ea typeface="+mn-lt"/>
                <a:cs typeface="+mn-lt"/>
              </a:rPr>
              <a:t>: Cinnamon is a fork of the GNOME 3 desktop and appears to be intended as the GNOME desktop that never was. It focuses on being flexible and efficient, providing a balance between functionality and resource efficiency.</a:t>
            </a:r>
            <a:endParaRPr lang="en-US"/>
          </a:p>
          <a:p>
            <a:pPr marL="305435" indent="-305435"/>
            <a:r>
              <a:rPr lang="en-US" b="1">
                <a:solidFill>
                  <a:srgbClr val="111111"/>
                </a:solidFill>
                <a:ea typeface="+mn-lt"/>
                <a:cs typeface="+mn-lt"/>
              </a:rPr>
              <a:t>XFCE</a:t>
            </a:r>
            <a:r>
              <a:rPr lang="en-US">
                <a:solidFill>
                  <a:srgbClr val="111111"/>
                </a:solidFill>
                <a:ea typeface="+mn-lt"/>
                <a:cs typeface="+mn-lt"/>
              </a:rPr>
              <a:t>: XFCE embodies the traditional Unix philosophy of modularity and re-usability. It is known for its lightweight and efficient nature, making it suitable for systems with lower hardware resources.</a:t>
            </a:r>
            <a:endParaRPr lang="en-US"/>
          </a:p>
          <a:p>
            <a:pPr marL="305435" indent="-305435"/>
            <a:r>
              <a:rPr lang="en-US" b="1">
                <a:solidFill>
                  <a:srgbClr val="111111"/>
                </a:solidFill>
                <a:ea typeface="+mn-lt"/>
                <a:cs typeface="+mn-lt"/>
              </a:rPr>
              <a:t>LXDE</a:t>
            </a:r>
            <a:r>
              <a:rPr lang="en-US">
                <a:solidFill>
                  <a:srgbClr val="111111"/>
                </a:solidFill>
                <a:ea typeface="+mn-lt"/>
                <a:cs typeface="+mn-lt"/>
              </a:rPr>
              <a:t>: LXDE is an extremely fast-performing and energy-saving desktop environment. It focuses on being an application launcher and provides a clean and simple desktop.</a:t>
            </a:r>
            <a:endParaRPr lang="en-US"/>
          </a:p>
          <a:p>
            <a:pPr marL="305435" indent="-305435"/>
            <a:r>
              <a:rPr lang="en-US" b="1">
                <a:solidFill>
                  <a:srgbClr val="111111"/>
                </a:solidFill>
                <a:ea typeface="+mn-lt"/>
                <a:cs typeface="+mn-lt"/>
              </a:rPr>
              <a:t>MATE</a:t>
            </a:r>
            <a:r>
              <a:rPr lang="en-US">
                <a:solidFill>
                  <a:srgbClr val="111111"/>
                </a:solidFill>
                <a:ea typeface="+mn-lt"/>
                <a:cs typeface="+mn-lt"/>
              </a:rPr>
              <a:t>: MATE is a continuation of GNOME 2, providing an intuitive and attractive desktop environment using traditional metaphors. It is under active development to add support for new technologies while preserving a traditional desktop experience.</a:t>
            </a:r>
            <a:endParaRPr lang="en-US"/>
          </a:p>
        </p:txBody>
      </p:sp>
    </p:spTree>
    <p:extLst>
      <p:ext uri="{BB962C8B-B14F-4D97-AF65-F5344CB8AC3E}">
        <p14:creationId xmlns:p14="http://schemas.microsoft.com/office/powerpoint/2010/main" val="44121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A379-22CF-41F0-4191-AC12E66A4CCC}"/>
              </a:ext>
            </a:extLst>
          </p:cNvPr>
          <p:cNvSpPr>
            <a:spLocks noGrp="1"/>
          </p:cNvSpPr>
          <p:nvPr>
            <p:ph type="title"/>
          </p:nvPr>
        </p:nvSpPr>
        <p:spPr>
          <a:xfrm>
            <a:off x="581192" y="702156"/>
            <a:ext cx="11029616" cy="445770"/>
          </a:xfrm>
        </p:spPr>
        <p:txBody>
          <a:bodyPr>
            <a:normAutofit fontScale="90000"/>
          </a:bodyPr>
          <a:lstStyle/>
          <a:p>
            <a:r>
              <a:rPr lang="en-US"/>
              <a:t>Graphical interfaces</a:t>
            </a:r>
          </a:p>
        </p:txBody>
      </p:sp>
      <p:pic>
        <p:nvPicPr>
          <p:cNvPr id="9" name="Picture 8" descr="Linux Mint Cinnamon">
            <a:extLst>
              <a:ext uri="{FF2B5EF4-FFF2-40B4-BE49-F238E27FC236}">
                <a16:creationId xmlns:a16="http://schemas.microsoft.com/office/drawing/2014/main" id="{4008EF02-B0EB-B557-0076-03B17E782525}"/>
              </a:ext>
            </a:extLst>
          </p:cNvPr>
          <p:cNvPicPr>
            <a:picLocks noChangeAspect="1"/>
          </p:cNvPicPr>
          <p:nvPr/>
        </p:nvPicPr>
        <p:blipFill>
          <a:blip r:embed="rId2"/>
          <a:stretch>
            <a:fillRect/>
          </a:stretch>
        </p:blipFill>
        <p:spPr>
          <a:xfrm>
            <a:off x="352425" y="1716087"/>
            <a:ext cx="8013700" cy="5006975"/>
          </a:xfrm>
          <a:prstGeom prst="rect">
            <a:avLst/>
          </a:prstGeom>
        </p:spPr>
      </p:pic>
    </p:spTree>
    <p:extLst>
      <p:ext uri="{BB962C8B-B14F-4D97-AF65-F5344CB8AC3E}">
        <p14:creationId xmlns:p14="http://schemas.microsoft.com/office/powerpoint/2010/main" val="2127999169"/>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DividendVTI</vt:lpstr>
      <vt:lpstr>Linux</vt:lpstr>
      <vt:lpstr>history</vt:lpstr>
      <vt:lpstr>Stats</vt:lpstr>
      <vt:lpstr>DISTROS</vt:lpstr>
      <vt:lpstr>Kernel</vt:lpstr>
      <vt:lpstr>DISTROS</vt:lpstr>
      <vt:lpstr>Installation</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lpstr>Graphical interfaces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45</cp:revision>
  <dcterms:created xsi:type="dcterms:W3CDTF">2024-06-01T20:43:47Z</dcterms:created>
  <dcterms:modified xsi:type="dcterms:W3CDTF">2024-06-01T23:02:15Z</dcterms:modified>
</cp:coreProperties>
</file>